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28803600" cy="36004500"/>
  <p:notesSz cx="6858000" cy="9144000"/>
  <p:defaultTextStyle>
    <a:defPPr>
      <a:defRPr lang="en-US"/>
    </a:defPPr>
    <a:lvl1pPr marL="0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33797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667594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501391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335193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168990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002795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2836592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4670389" algn="l" defTabSz="366759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10" d="100"/>
          <a:sy n="10" d="100"/>
        </p:scale>
        <p:origin x="-1584" y="228"/>
      </p:cViewPr>
      <p:guideLst>
        <p:guide orient="horz" pos="11344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60271" y="11184743"/>
            <a:ext cx="24483061" cy="771763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20545" y="20402551"/>
            <a:ext cx="20162522" cy="9201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6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0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3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7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16944617" y="10768026"/>
            <a:ext cx="36289540" cy="22937866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066019" y="10768026"/>
            <a:ext cx="108398548" cy="229378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75283" y="23136232"/>
            <a:ext cx="24483061" cy="7150889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75283" y="15260248"/>
            <a:ext cx="24483061" cy="7875987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83379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66759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50139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3519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16899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0279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83659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6703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066009" y="62724513"/>
            <a:ext cx="72344044" cy="17742217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78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0890126" y="62724513"/>
            <a:ext cx="72344044" cy="177422174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78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1" y="1441844"/>
            <a:ext cx="25923242" cy="6000751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79" y="8059354"/>
            <a:ext cx="12726593" cy="3358757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33797" indent="0">
              <a:buNone/>
              <a:defRPr sz="7800" b="1"/>
            </a:lvl2pPr>
            <a:lvl3pPr marL="3667594" indent="0">
              <a:buNone/>
              <a:defRPr sz="7400" b="1"/>
            </a:lvl3pPr>
            <a:lvl4pPr marL="5501391" indent="0">
              <a:buNone/>
              <a:defRPr sz="6200" b="1"/>
            </a:lvl4pPr>
            <a:lvl5pPr marL="7335193" indent="0">
              <a:buNone/>
              <a:defRPr sz="6200" b="1"/>
            </a:lvl5pPr>
            <a:lvl6pPr marL="9168990" indent="0">
              <a:buNone/>
              <a:defRPr sz="6200" b="1"/>
            </a:lvl6pPr>
            <a:lvl7pPr marL="11002795" indent="0">
              <a:buNone/>
              <a:defRPr sz="6200" b="1"/>
            </a:lvl7pPr>
            <a:lvl8pPr marL="12836592" indent="0">
              <a:buNone/>
              <a:defRPr sz="6200" b="1"/>
            </a:lvl8pPr>
            <a:lvl9pPr marL="14670389" indent="0">
              <a:buNone/>
              <a:defRPr sz="6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440179" y="11418098"/>
            <a:ext cx="12726593" cy="20744263"/>
          </a:xfrm>
        </p:spPr>
        <p:txBody>
          <a:bodyPr/>
          <a:lstStyle>
            <a:lvl1pPr>
              <a:defRPr sz="9700"/>
            </a:lvl1pPr>
            <a:lvl2pPr>
              <a:defRPr sz="78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4631843" y="8059354"/>
            <a:ext cx="12731593" cy="3358757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33797" indent="0">
              <a:buNone/>
              <a:defRPr sz="7800" b="1"/>
            </a:lvl2pPr>
            <a:lvl3pPr marL="3667594" indent="0">
              <a:buNone/>
              <a:defRPr sz="7400" b="1"/>
            </a:lvl3pPr>
            <a:lvl4pPr marL="5501391" indent="0">
              <a:buNone/>
              <a:defRPr sz="6200" b="1"/>
            </a:lvl4pPr>
            <a:lvl5pPr marL="7335193" indent="0">
              <a:buNone/>
              <a:defRPr sz="6200" b="1"/>
            </a:lvl5pPr>
            <a:lvl6pPr marL="9168990" indent="0">
              <a:buNone/>
              <a:defRPr sz="6200" b="1"/>
            </a:lvl6pPr>
            <a:lvl7pPr marL="11002795" indent="0">
              <a:buNone/>
              <a:defRPr sz="6200" b="1"/>
            </a:lvl7pPr>
            <a:lvl8pPr marL="12836592" indent="0">
              <a:buNone/>
              <a:defRPr sz="6200" b="1"/>
            </a:lvl8pPr>
            <a:lvl9pPr marL="14670389" indent="0">
              <a:buNone/>
              <a:defRPr sz="6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4631843" y="11418098"/>
            <a:ext cx="12731593" cy="20744263"/>
          </a:xfrm>
        </p:spPr>
        <p:txBody>
          <a:bodyPr/>
          <a:lstStyle>
            <a:lvl1pPr>
              <a:defRPr sz="9700"/>
            </a:lvl1pPr>
            <a:lvl2pPr>
              <a:defRPr sz="78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9" y="1433514"/>
            <a:ext cx="9476184" cy="610077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261410" y="1433524"/>
            <a:ext cx="16102015" cy="30728839"/>
          </a:xfrm>
        </p:spPr>
        <p:txBody>
          <a:bodyPr/>
          <a:lstStyle>
            <a:lvl1pPr>
              <a:defRPr sz="12800"/>
            </a:lvl1pPr>
            <a:lvl2pPr>
              <a:defRPr sz="11300"/>
            </a:lvl2pPr>
            <a:lvl3pPr>
              <a:defRPr sz="9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440189" y="7534288"/>
            <a:ext cx="9476184" cy="24628083"/>
          </a:xfrm>
        </p:spPr>
        <p:txBody>
          <a:bodyPr/>
          <a:lstStyle>
            <a:lvl1pPr marL="0" indent="0">
              <a:buNone/>
              <a:defRPr sz="5800"/>
            </a:lvl1pPr>
            <a:lvl2pPr marL="1833797" indent="0">
              <a:buNone/>
              <a:defRPr sz="4700"/>
            </a:lvl2pPr>
            <a:lvl3pPr marL="3667594" indent="0">
              <a:buNone/>
              <a:defRPr sz="4300"/>
            </a:lvl3pPr>
            <a:lvl4pPr marL="5501391" indent="0">
              <a:buNone/>
              <a:defRPr sz="3900"/>
            </a:lvl4pPr>
            <a:lvl5pPr marL="7335193" indent="0">
              <a:buNone/>
              <a:defRPr sz="3900"/>
            </a:lvl5pPr>
            <a:lvl6pPr marL="9168990" indent="0">
              <a:buNone/>
              <a:defRPr sz="3900"/>
            </a:lvl6pPr>
            <a:lvl7pPr marL="11002795" indent="0">
              <a:buNone/>
              <a:defRPr sz="3900"/>
            </a:lvl7pPr>
            <a:lvl8pPr marL="12836592" indent="0">
              <a:buNone/>
              <a:defRPr sz="3900"/>
            </a:lvl8pPr>
            <a:lvl9pPr marL="14670389" indent="0">
              <a:buNone/>
              <a:defRPr sz="3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45710" y="25203154"/>
            <a:ext cx="17282160" cy="297538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645710" y="3217077"/>
            <a:ext cx="17282160" cy="21602700"/>
          </a:xfrm>
        </p:spPr>
        <p:txBody>
          <a:bodyPr/>
          <a:lstStyle>
            <a:lvl1pPr marL="0" indent="0">
              <a:buNone/>
              <a:defRPr sz="12800"/>
            </a:lvl1pPr>
            <a:lvl2pPr marL="1833797" indent="0">
              <a:buNone/>
              <a:defRPr sz="11300"/>
            </a:lvl2pPr>
            <a:lvl3pPr marL="3667594" indent="0">
              <a:buNone/>
              <a:defRPr sz="9700"/>
            </a:lvl3pPr>
            <a:lvl4pPr marL="5501391" indent="0">
              <a:buNone/>
              <a:defRPr sz="7800"/>
            </a:lvl4pPr>
            <a:lvl5pPr marL="7335193" indent="0">
              <a:buNone/>
              <a:defRPr sz="7800"/>
            </a:lvl5pPr>
            <a:lvl6pPr marL="9168990" indent="0">
              <a:buNone/>
              <a:defRPr sz="7800"/>
            </a:lvl6pPr>
            <a:lvl7pPr marL="11002795" indent="0">
              <a:buNone/>
              <a:defRPr sz="7800"/>
            </a:lvl7pPr>
            <a:lvl8pPr marL="12836592" indent="0">
              <a:buNone/>
              <a:defRPr sz="7800"/>
            </a:lvl8pPr>
            <a:lvl9pPr marL="14670389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645710" y="28178534"/>
            <a:ext cx="17282160" cy="4225524"/>
          </a:xfrm>
        </p:spPr>
        <p:txBody>
          <a:bodyPr/>
          <a:lstStyle>
            <a:lvl1pPr marL="0" indent="0">
              <a:buNone/>
              <a:defRPr sz="5800"/>
            </a:lvl1pPr>
            <a:lvl2pPr marL="1833797" indent="0">
              <a:buNone/>
              <a:defRPr sz="4700"/>
            </a:lvl2pPr>
            <a:lvl3pPr marL="3667594" indent="0">
              <a:buNone/>
              <a:defRPr sz="4300"/>
            </a:lvl3pPr>
            <a:lvl4pPr marL="5501391" indent="0">
              <a:buNone/>
              <a:defRPr sz="3900"/>
            </a:lvl4pPr>
            <a:lvl5pPr marL="7335193" indent="0">
              <a:buNone/>
              <a:defRPr sz="3900"/>
            </a:lvl5pPr>
            <a:lvl6pPr marL="9168990" indent="0">
              <a:buNone/>
              <a:defRPr sz="3900"/>
            </a:lvl6pPr>
            <a:lvl7pPr marL="11002795" indent="0">
              <a:buNone/>
              <a:defRPr sz="3900"/>
            </a:lvl7pPr>
            <a:lvl8pPr marL="12836592" indent="0">
              <a:buNone/>
              <a:defRPr sz="3900"/>
            </a:lvl8pPr>
            <a:lvl9pPr marL="14670389" indent="0">
              <a:buNone/>
              <a:defRPr sz="3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440181" y="1441844"/>
            <a:ext cx="25923242" cy="6000751"/>
          </a:xfrm>
          <a:prstGeom prst="rect">
            <a:avLst/>
          </a:prstGeom>
        </p:spPr>
        <p:txBody>
          <a:bodyPr vert="horz" lIns="366763" tIns="183379" rIns="366763" bIns="183379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81" y="8401059"/>
            <a:ext cx="25923242" cy="23761307"/>
          </a:xfrm>
          <a:prstGeom prst="rect">
            <a:avLst/>
          </a:prstGeom>
        </p:spPr>
        <p:txBody>
          <a:bodyPr vert="horz" lIns="366763" tIns="183379" rIns="366763" bIns="183379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440181" y="33370854"/>
            <a:ext cx="6720839" cy="1916904"/>
          </a:xfrm>
          <a:prstGeom prst="rect">
            <a:avLst/>
          </a:prstGeom>
        </p:spPr>
        <p:txBody>
          <a:bodyPr vert="horz" lIns="366763" tIns="183379" rIns="366763" bIns="183379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E9C3-A88C-4FF5-85CE-776658D17397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9841236" y="33370854"/>
            <a:ext cx="9121140" cy="1916904"/>
          </a:xfrm>
          <a:prstGeom prst="rect">
            <a:avLst/>
          </a:prstGeom>
        </p:spPr>
        <p:txBody>
          <a:bodyPr vert="horz" lIns="366763" tIns="183379" rIns="366763" bIns="183379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20642580" y="33370854"/>
            <a:ext cx="6720839" cy="1916904"/>
          </a:xfrm>
          <a:prstGeom prst="rect">
            <a:avLst/>
          </a:prstGeom>
        </p:spPr>
        <p:txBody>
          <a:bodyPr vert="horz" lIns="366763" tIns="183379" rIns="366763" bIns="183379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9B53-1E7B-46AC-9AAC-B2DE92FF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7594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5349" indent="-1375349" algn="l" defTabSz="3667594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9924" indent="-1146127" algn="l" defTabSz="3667594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584495" indent="-916901" algn="l" defTabSz="3667594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18300" indent="-916901" algn="l" defTabSz="366759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8252097" indent="-916901" algn="l" defTabSz="366759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5894" indent="-916901" algn="l" defTabSz="366759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9691" indent="-916901" algn="l" defTabSz="366759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753488" indent="-916901" algn="l" defTabSz="366759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587286" indent="-916901" algn="l" defTabSz="366759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33797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667594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501391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335193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168990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2795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2836592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670389" algn="l" defTabSz="366759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gi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rot="20457357">
            <a:off x="3706222" y="9504233"/>
            <a:ext cx="18303409" cy="128035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13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كولاج</a:t>
            </a:r>
            <a:endParaRPr lang="ar-IQ" sz="413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ar-IQ" sz="41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فصول السنة</a:t>
            </a:r>
            <a:endParaRPr lang="ar-IQ" sz="413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תמונה 49" descr="nature autumn season 1280x1024 wallpaper_wallpaperswa.com_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46417" y="1367649"/>
            <a:ext cx="8518853" cy="6832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תמונה 35" descr="summerst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633" y="27760645"/>
            <a:ext cx="11556009" cy="776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2" name="AutoShape 8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AutoShape 14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AutoShape 16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AutoShape 18" descr="data:image/jpeg;base64,/9j/4AAQSkZJRgABAQAAAQABAAD/2wCEAAkGBhQQEBUUEhMVFBUVFRcXFBQWFxAYFBIYFhgVFxUSGhcXHCYfGB4kGhUVHy8gJCcpLCwtFR4xNTAqNSYrLCkBCQoKDgwOGg8PGiwkHyQ0KSwsLik0LCwsLyksLSwsLyw0KiwpLCwsLCwsKSwsLywsLCwpLCwsLywsLCwtLCwsMP/AABEIAOQA3QMBIgACEQEDEQH/xAAcAAEAAQUBAQAAAAAAAAAAAAAABwEDBAUGAgj/xABDEAABAwICBwUGAgcIAgMAAAABAAIDBBEFMQYSIUFRYYEHInGRoRMyQlKxwXLRFCNigpKy8DNDU6LC0uHxFRdUc5P/xAAbAQABBQEBAAAAAAAAAAAAAAAAAQIDBAUGB//EADIRAAIBAwIDBQcEAwEAAAAAAAABAgMEESExBRJBEyJRcZEyYYGhscHRFCPh8AYVUkL/2gAMAwEAAhEDEQA/AJxREQAREQAREQAREQAREQAXJaZadNo/1UQD5iNt/djByLrZnl/R2elukAoqZzxbXPdjB3uO/wAALnpzUIzTOe4ucS5ziS4nMk7SSrtrbqfelsZHEb10V2cPafyNlXaTVVQe/NIb5NaS1v8AC2wVpmHk7XON/wCt5TDoPiPgPuVnLR0jpEwFmfem8+Zm4BjctE68bnPZ8UTj3XDl8p5+alTCsVjqYmyRG7Tu3tO9pG4hQ8sjCcekoZfaR95jre1j3O58jzVWtQ7TVbmlaXjoPll7P0JlRYuG4iyoibLGbteLjiOIPMHZ0WUsxrGjOjTTWUEREgoREQAREQAREQAREQAREQARFRzgBc7AMychzQBVFweMdpdpSylY14bnK/W1T+EDMc9/qsIdolUPghPSQf6irCtqjWShLiFBPGc+RJKKOP8A2fOM6Zh8HO/5W4wPtKgncGSgwPJsNYgsJ4a2y3UDxRK2qJZwOhf0Jvl5vXQ69ERVy6RJ2m4t7Wr9kD3YWgfvOAc4+WqOhXIALNxx5dVTF2Zlff8AiKxqZt3t8Qt+nHkgkcRcTdWtKT6s20TNUAcAvaoqppKF5e24I4r0iAOs7J606s8JOxpa9v712u/lHmpBUV9mU+rXSM+aN1vFrmn6XUqLLuliozoeGy5rdLwygrFXXRwt1pHtY3i4gD1XI6XdobaYmKnAfKNjnH3Izw/acOGQ9FGVfiUlQ/Xle57uLjlyAyA5BPpWkp6y0RHdcThRfLDV/Ilas7TKOM2aXyfgabebrLGp+1Wmc6zo5WD5rNIHiAbqKVejpHOyHU7Fc/R0ktTK/wBrcN6Y9CesOxaKobrQyNeN9jtHIjMdVlqB6B89M8SQv1XD5TnyIOxw5KVNENMm1rdRw1Jmi7mbnDIub9xuuqVa2cNY6o17TiCrPkmsS+TOkREVQ0wiIgAiIgAoy7R9LS57qWI2a3ZK4fGf8PwG/ns3bZDxWq9lBLIM2RvcP3WkhQA95cSSbkm5PEnMq9Z0lJuT6GNxW4cIKnHrv5G2potVoHUq8rcLrtB5BXFfZirYKxUUoeOB4q+iBWsm70R07dTEQVVzHk1+0ujG6/zN9R6KUI5A4AtIIIuCNoIORBUH1EAeLHoeC6bs+0rMLxSznuk2icfgcfg/Cd3A+OypcUFJc8d+pp2N64NUqj06P7HO6b0fsq+cbi7XH74DvqSOi0sLrOB5hdt2r0WrURyW2Pj1SebCfs4eS4YK5RlzU0zJu4dnXkvf/JvkXljrgHkvSaPCoqqiANn2esviXgyQ+gH3Xd6baQ/odKS0/rJO5HyJzf0HrZcd2Ywa1bM/c2Nw6ue23o1y0mmuP/pdU4g3jZ3I+Fgdrup2+FlXlT7Svrski/TuOws21vJvH5NCTdeooi42C8tbc2C3FPAGC2/eVebwY0I8zLdPRBue0rJRFFnJZSS2CztHJfZ1sDxmZAw8w8Fp+qwV6pZtWeA8J4/5gmyWU0Pg8ST96JrREWIdgEREAEREAYGPRa9LO0b4pB/lKgNfRTm3FjvUBY1h5p6iWI/A8gcxm09WkHqtKxlujn+Mwfdn5ou4dLcW4fRZi0sEuq4FbhjwRcZK7JamTTllYPSIiYSBY1ZT6wuMxl+SyUSrQRrOh0ddVf8AksI1ztmpiC/iQBYu6tN/FpUfLpMFxP8ARKjWdthlBjnb+y7YTbln5jetHiFJ7GV8d76riAdzh8LhyIseqKS5W49N0Lcy7RRm91o/s/ivoZ9E+7By2eSvrBwx+wjqs5K9xsHlBUJVVbqHWY7wKQczd4DU/ouFVMwNnzSeyYd+Vr9A556Lilu8cq7QU1ODsjj9o/8AHN39vgwt8ytPFHrOA4paccZl4jLieeWC6LHx3fzMzDoPiPT7lZ68tbYWG5ekjeRYrCwEREg4KwWl80LG5mRturgArksgaLldH2caPGaU1cg7rCRGPmfkXeDR6+CSclCLkx9Km6tRU49foSaiIsQ68IiIAIiIAKO+1HR4nVqmC9hqy23D4H+tj0UiLy9gcCCAQRYg7QQcwQpKVR05cyK9zQVem4M+dlfpqosPEbwu70s7Ny28tILjN0O8c2cfw+XBR85tjY7CMxwW3TqRqrKOQr0KlvLEkbqKUOFwva0kUxabj/tbOnrA/keH5IccCxmmZCIiYSHl7ARY71qqu+tZ20gAA8QMvTZ0W3WLXQazb7x9N6dF4ZHUjlGJh77P8RZbVaSJ1nA8CFurpZ7iUnoVWNXu7h5kD+vJZCwcTkyHVItx83iJhzSl7i45k3Wdh0NhrHfsCwYY9ZwC3TW2FhuTpPGhFTWXllURFGThUJQm2aYdhctdJ7OFvdHvPN9Vo4uP0GZRotWGreIrLZTCsKkr5xFHsaNrnbmN3uP2H/KmegomwRMjYLNY0ADw3+O/qsTR/AI6KERxi+97z7z3cT9huWzWZcVu0eFsjo7K07COZe09/wABERVi+EREAERYGM45FSR68zrDIAbXOPBo3pUm3hDZSUVmT0M9FGdZ2pzPJ9hA0N4v1nO8e7YDw2rXT6d178nNZ+FjP9V1aVpUe+EZ0uKUFtl+SJdXN6S6DQ1l3f2cv+I0e9+JvxeOfNcA3S/EB/fE+Ih/2rJg0/r2HvajxwLG/wCkgp8barB5i0Qz4hb1Y8tSLx5fyajHdEqijN5GXZukbtYfE/D1WlUk03amCNWopjtFiWEEH914H1K0eLw4dU3dTymmefgkY/2Tj+7fU6bOSuQqzWlSPxRlVrei+9Qn8Ho/mc/TYhbY7z/NbBrr5LTTwFhsSDzaQ5p8CNhXqCpLMsuCmcc6oqRm1pI3CyaPDnzHujZvJyCpgtL+kHZsaPe/2rroog0ANFgMgFyPHePqwfY0Vmp8o/z7vidJwvhX6pdrU0h9f4NLR6IQs2vvIeZs3yH3W2ZRMGTGjoFeRec3HEru5lzVakn8dPTY6+jZW9BYpwS+H33LD6GN2bG+QWmxPRBkl3RuLHcDtb4cQugRPtuKXlrLmpVGvdnK9HoJXsLeusVIJ/X1ODZhT4CRILE5bwRxBVxdnU0rZG6rhceo5hcnW0ZieWnoeI4r0rgnHo8RXJUWKi6dGvFfdHGcS4U7LvQ1g/Vef5LC8veALleJahrcz03rEixFofrPjElvdY4kMvxcBtd4XH2XSpMxXJLQ6LRzRKSvIe+8dODn8UltzfzyHNdu/SChw+P2TXsbq/3cd3uvxNt/NxUX4lpZU1A1XykMtb2bO4y3Czcx4rUKGVCVR996eCLML2FBftRy/F/j+SS63taYP7KBzub3Nb6Nv9Vo6vtQq3+57OMcm3Pm4n6LkEUkbalHoQz4hcT/APWPLQ7Kh7Uqph/WNjlHMap827PRddgnaNTVBDXkwvO59tQnk/LzsofRNna05dMeQ+lxKvTeryvefRQN8lVQ9olpzJSODJCZIMtXN0fNvL9n6KXaaobIxr2EOa4AtIyIORWZWoypPU6O1u4XMcx36owscx2Oki15DtOxjB70h+UD77lE+LV0lZMZZzyZGPdjHy8+fFXMTxp1ZO+V2QcWxjcxgyHiczzWOr1Gj2ay9zEu7p13hez9feUAVURTlMIiIALyYwcwPIL0iUCw6jYfh8tisyYaD7pI9VmrIw2PWmYD8w9Nv2UVat2NOVR7RTfosjoUVUmoLq0vU6PBsOEELWb83Hi45/l0WaiLwqvWnXqSqzeW22/ieo0qcaUFCOy0CIihJAiIgAtPpRQ+0gLhsczveI+IeW3otwqPYCCDkdh6q3ZXUrWvCtDeLz+V8VoQXNCNxSlSl1RFS9shccgStwaVrCQGjYSPJe17uqiayjynscPDNYzDnHOwV9mGt3kn0WYiTmY9U4ostpGD4R12q4IwNw8gvSJMjsJHh0LTmB5LGkw5py2eoWYiMsHFPc001OWZjruUk9mGNA074nn+zcC38L7m3m13muNe0EWOSxKGvdTueGnO1+l7fVNqx7WHKPt6n6aqp9ClC7Vc5hzv6jYQs5WdLMONPWzM3a5c38L+8PrbosSDESPe2896f7S5kQ57OThLobFFajqGuyP5q6kJM5CKi8OmaMyPNAFxFjPxBo4nw/5Vh+JncPNLysY5xRsFmYO607PEjzBXOPrXnfbwSmqiyRr73LXA+RuoLu3da3qU1vKMl6rBJQuFTqwn4NP0ZJ6LzHIHAEZEAjwOS9LwZpp4Z6snlZQRESAEREAFVUVmtqPZxudwBP5KSnTlUmoR3bSXmxs5qEXJ7LU5Gpdd7jxcfqVbXhswORB6r2veYR5IqPgeWSlzNsIqKqcNCIiACIvLngC5NkoHpbTR7Qh1aHyF2oy4DD85As+3IGwv48F70U0adXO13XZTtO05OlIzY3gOJ++UpQQNjaGMAa1oAa0bAAMgFVr1+Tux3NGzsu279Rd3p7/4Od000QFcwOZZszB3ScnjPUd1yO7qogq6N8LyyRpY5ubSLEf1xX0KtZjWjsFY20zLke68bHt8HfbJQULl0+7LYuXvDlXfPDSX1IHXoSEbz5ldxivZXM0k072yN3Nd3X+F/dPouek0OrGusaaW/Jtx5jZ6rSjWpy2Zz9S0r03hxZpy4neqLqKTs4rJM42xj9t7fo25W0/9aNgZ7SrqmxsGeqPQF2/oUjr01pn0HRsq8teXHnp9Tg1cdA4AEggHInYD4cei6Grxqlg7tFBd3/yJwHu8WsPdb4kdFz9TVPlcXPcXOObnEklSRk30wQThGGmcv3bev98y0qtbc2CuQUxedmXHctnBTBmWfFK5YGxg5HQaLVh9mInnvD3fD5en9ZLfLiGPIIINiNoPBdFhuOB/dks13Hc78ivNP8i4DUVSV1brKeskt0+rx4Pr4eR3XB+KQ5FQrPDWib6rw8zaoiLhTpwiKjngC5IAGZOQSpZ0QbFVz+P4hrH2bTsabuPPcOirX6StddkJud7937vHxWmXoP8AjnAZ05q7uVjHsp7+b8PcviclxjisJxdCi8+L+y+5afDtvsdyeLg8r+8OhC2mG0VDOdSR0tJIcu+HQu8HOFx4E9VgLy+MOFiLrvWs9Tl4tRecJ+f9ydTUdl8o2xVQdwD2keoJ+i1FXoZXxf3bZBxYWn0Nj6KmCaVT0NgD7WH/AA3Ha0fsnd9OSkjAtJ4Kxt4n974o3bHt6bxzFwqs51qerw0aNKja3GizGXhn87kTPoKtudNL/wDnJ9gvApqkmwp5b/8A1y/kpyRR/rH/AMk3+pX/AGyG4dFq+TKAt/FqN/mK3eD9mEj3B1XIA3/DYbuPIuyb0v0UkomSu5vbCJocLoxeZZfnsWqambGxrGNDWtFmtGQA3K6iKoaaWNEEREAEsi5nTrSg0UIEZ/WyXDMu4B7z7dQBzPJOhBzlyojq1Y0oOctkXtJ9MoqJtj35SO7GDlwLj8I9SokxrHZauTXmdf5WjY1g4NG76rCllL3FziXOJuSTcknMkqjGEmw2lbNGhGkvecndXtS4eNl4HlZtPh99rvLesimow3adp+iyVK5eBXhT6so1thYKqIoyYK3PJqt55AcSclcVynprwT1LvcYPZRftSSbC4fhYSfEhGcBhvRGsoscmh2MkNvlO1vkcui6Kn0mkLQXNaSRzH3XHrdtFgAqN1wqyuHzVKUW/HGH6rBNa39zSWIVHj++Jt36RyHJrR5n7rSY1VySAFzyRfaPh5Gw2K8rc7LtI5ItuG2ltLmpU4p+ONfV6j7i8uK8eWpNtfL0NRFIWm4W4ilDhcLCxKg1BG8e5KzWaeBB1ZGdHA9CFaoqjVNjkfTmtJ95ZRnxbhLlZtUVFVRk4WO+msQ6MljxtBBI28bjJZCJRGsnUaLdozmuENaeTZuH47Zj9odeKkRrgQCDcHaCMjzUHT04eNue48FvdCNL3Usgp53fqXGzSf7onI3+U+mfFU69smuaHoatnfuDVOq9Oj/JKqICizjeCIiACIiAChPTjFv0itkN7tYfZs4WZsJ6u1j1Uy102pE93ysc7yBK+fHOubnM7T1WhYx1cjC4xUajGC66+ga25sFt6amDBz3lYmGw3Jdwy8VsVfk+hiU49QiImEwRFbmlDRc/98koFWQPmkZBHtfIbeA3k8rXPgF0XaFGylpqakjyF3u4utsDj4lzj0W07M8B1WOqpB3pLiO+5m93UjyHNcn2hV/ta+TbcRgRj90Xd/mJUClz1uVbL6luUOytXN7zwl5b/ADOep23eBzC3S1WHtu/wBP8AXmtqrM9zPpbBUVUTCU2+A4X+m0E8A2ywSe0i494G7PA6pHjZcWRZdpoFW+yxHVOUzC3qLOH8pHVWe0fR/wDR6j2rB+rmufwv+Idc+pTYT5ajg+uqJatLnt1VW8dH9vwaKgqLjVOYy5hZi0cby03G5biCYPFx15KWSwVacsrBcRETCUKzU04eOe4q8iUGsnYdm+kzn3pZTdzBeInMtGbDxtsty8F3qhvR1xZiNO4fE/VPUFp9CpkWZdQUZ5XU6DhtWU6WJdHj4BERVTSCIiAMTFoi6nlaMzG8DxLSvn9fRahvTzRo0lQXNb+qlJcw7mk7XR8uI5eC0LKaTcX1MPi9FyjGoum5gUjLMHn5q8rcDrtB5BXFdZkLYIi8ucALnJApVzrC5V7RzAnYjUBu0RMsZHcB8o/aPpnuVnCcGmxCTUiFmD3nn3WjieJ4D/tS/geCx0kLYoxsG0k5vcc3HmoK9ZU1hb/QuWdq7iXNL2V8y9M9sEJIADI2EgDIBgy8goBqJzI9z3G5c4uJ4lxuT5lTVpzUamHzni0N/jcG/dQim2K0ch/GJ9+MPBZ/voZ2GN2uPgtgsLDB3T4rNVqW5m0/ZCIiaPLD6owyxStzY4O/hINuu0KXdIcIbXUrmb3AOjdwcNrT4bbHkSoexIdzr+amXRqfXo4HcYmejQPsqt1ooyW6NPhuJOpTls0vwQXPA6NzmPBa5pIcDmCNhC9U1QWG+7eFI3aToprtNVEO80frgPiaMpPEb+XgozVylUVWOTJuaErepyv4eRvGPBFxkvS09PVFmWXBbGGsa7fY8ChxwEZpl9ERNHmRhJtV0x4Tx/5nBp+qmVQ3gbTLWQRtFz7VjncmscHu9ApkVC73Rt8L9mXmERFSNcIiIALFxPDY6mJ0crdZrs+I4EHcRxWUiVPGqEaTWGRFiuh1RRyEMY+aInuvY0ucOTmt2g+ixRQSnKCY+EUv+1TOiuK7ljVGU+Fwz3ZNIhr/AMLVn3aSXq0hbDCuzupncDUH2LN4u0vPIAbB4n1Uqokd3PGiSFjwuknmTbMXDMMjpoxHE0NaPMne4neTxWUiKo3nVmokorCOQ7UZ9WhA+eVjT0Dnf6QojUx9o+HmWhcRnE5snQXa70cT0UOLWs8dmcvxZPt9fBGzw33Op+yy1gYY/MdVnqeW5Th7KCIiaPMXEPc6hS9oay1BTg/4Y9dqiDEj3Ov5qaNH49WkgHCKP+UKrd+wvM0uFr92T9xnkX2FRfpb2dSRvMlK3XjO0xj34+QHxDw2hSiipUqsqTyjXubWFxHln6nzs9hBIIIIzB2EcrLyp6xPR2nqf7aJrj81rP8A4hY+q5uq7KqZxuySVnK7XAeYv6rRjewftaGDU4RVi+40/kRcypcMiVlUTJqh4jjBc52QH1J3DmpBh7JoQe9NI4cAGN9bFdZhOBw0rdWGMN4nNzvFx2lJO8gl3dWOo8LrN/uPCNbohok2hjubOmcO+/h+w3l9fK3QoizJScnlnQ06cacVCK0QRETSQIiIAIiIAIiIAIiIAIiIA8Twh7S1wu1wII4gixCgnSDBnUlQ+J2QN2H5mH3XeXqCp5XOaZ6KCui7thMy+o45Hiw8j6HqrVtW7OWHszN4jauvTzH2l/cEOU0uq4Hz8FuLrT1NM6J7mPaWuabOacwVlUNWLaruh+y1pLOqOYpvlfKzPRUWRQYa+plEUQ7zszuY3e88h6myjbxqywk28IrgGBur6lrQD7KMgyu3W+W/E2t5ncpkAssLBcHjpIWxRiwGZ3vdvceZWcsqvV7R6bI6Sztewhru9/wERFAXQiIgAiIgAiIgAiIgAiIgAiIgAiIgAiIgAiIgAiIgDVY1oxT1lvbR3cMnjuvHK4zHIqMNI9GY6aQtY55AF+8Wn6NCoiu2s5c3LnQyOJUYcnPhZ8TDwjCWykAueLn4SPuFL2AYDFSRasQzsXOO17zxJ+2SInXcnnAzhdOOHLGps0RFQNoIiIAIiIAIiIAIiIAIiIA//9k="/>
          <p:cNvSpPr>
            <a:spLocks noChangeAspect="1" noChangeArrowheads="1"/>
          </p:cNvSpPr>
          <p:nvPr/>
        </p:nvSpPr>
        <p:spPr bwMode="auto">
          <a:xfrm>
            <a:off x="604962" y="-563151"/>
            <a:ext cx="1185232" cy="1188190"/>
          </a:xfrm>
          <a:prstGeom prst="rect">
            <a:avLst/>
          </a:prstGeom>
          <a:noFill/>
        </p:spPr>
        <p:txBody>
          <a:bodyPr vert="horz" wrap="square" lIns="356058" tIns="178029" rIns="356058" bIns="17802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תמונה 27" descr="Spring Desktop Wallpapers and Backgrounds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633" y="476510"/>
            <a:ext cx="11852317" cy="742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תמונה 22" descr="green-spring-flower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46103" y="3149929"/>
            <a:ext cx="1777848" cy="1837404"/>
          </a:xfrm>
          <a:prstGeom prst="rect">
            <a:avLst/>
          </a:prstGeom>
        </p:spPr>
      </p:pic>
      <p:pic>
        <p:nvPicPr>
          <p:cNvPr id="24" name="תמונה 23" descr="yellow-spring-flower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0875" y="1070603"/>
            <a:ext cx="2039236" cy="2079325"/>
          </a:xfrm>
          <a:prstGeom prst="rect">
            <a:avLst/>
          </a:prstGeom>
        </p:spPr>
      </p:pic>
      <p:pic>
        <p:nvPicPr>
          <p:cNvPr id="26" name="תמונה 25" descr="blue-spring-flower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57179" y="5526301"/>
            <a:ext cx="1777848" cy="2092006"/>
          </a:xfrm>
          <a:prstGeom prst="rect">
            <a:avLst/>
          </a:prstGeom>
        </p:spPr>
      </p:pic>
      <p:pic>
        <p:nvPicPr>
          <p:cNvPr id="29" name="תמונה 28" descr="blue-spring-flower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2099" y="773558"/>
            <a:ext cx="1667144" cy="1961742"/>
          </a:xfrm>
          <a:prstGeom prst="rect">
            <a:avLst/>
          </a:prstGeom>
        </p:spPr>
      </p:pic>
      <p:pic>
        <p:nvPicPr>
          <p:cNvPr id="22" name="תמונה 21" descr="purple-spring-flower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6252" y="2"/>
            <a:ext cx="1898159" cy="1961742"/>
          </a:xfrm>
          <a:prstGeom prst="rect">
            <a:avLst/>
          </a:prstGeom>
        </p:spPr>
      </p:pic>
      <p:pic>
        <p:nvPicPr>
          <p:cNvPr id="31" name="תמונה 30" descr="purple-spring-flower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83024" y="6120392"/>
            <a:ext cx="1724512" cy="1782278"/>
          </a:xfrm>
          <a:prstGeom prst="rect">
            <a:avLst/>
          </a:prstGeom>
        </p:spPr>
      </p:pic>
      <p:pic>
        <p:nvPicPr>
          <p:cNvPr id="32" name="תמונה 31" descr="green-spring-flower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7941" y="2555835"/>
            <a:ext cx="1724512" cy="1782278"/>
          </a:xfrm>
          <a:prstGeom prst="rect">
            <a:avLst/>
          </a:prstGeom>
        </p:spPr>
      </p:pic>
      <p:pic>
        <p:nvPicPr>
          <p:cNvPr id="33" name="תמונה 32" descr="yellow-spring-flower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64251" y="4932206"/>
            <a:ext cx="1747917" cy="1782278"/>
          </a:xfrm>
          <a:prstGeom prst="rect">
            <a:avLst/>
          </a:prstGeom>
        </p:spPr>
      </p:pic>
      <p:pic>
        <p:nvPicPr>
          <p:cNvPr id="37" name="תמונה 36" descr="5-Free-Summer-Clipart-Illustration-Of-A-Happy-Smiling-Sun_1 (1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53489" y="33925175"/>
            <a:ext cx="2454623" cy="207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תמונה 37" descr="1066583-Clipart-Summer-Sun-Carrying-A-Surf-Board-Royalty-Free-Vector-Illustration (1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27326" y="27210687"/>
            <a:ext cx="2746102" cy="267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תמונה 39" descr="su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90410" y="27210687"/>
            <a:ext cx="2640100" cy="267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תמונה 41" descr="summer_clipart_sun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7941" y="26913640"/>
            <a:ext cx="2666771" cy="267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תמונה 44" descr="1066583-Clipart-Summer-Sun-Carrying-A-Surf-Board-Royalty-Free-Vector-Illustration (1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23638" y="33331082"/>
            <a:ext cx="2746102" cy="267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תמונה 45" descr="sun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83023" y="33598120"/>
            <a:ext cx="2376390" cy="2406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תמונה 50" descr="Autumn-Leaf-Bord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16200000" flipH="1">
            <a:off x="18968977" y="-1425073"/>
            <a:ext cx="8409544" cy="11259701"/>
          </a:xfrm>
          <a:prstGeom prst="rect">
            <a:avLst/>
          </a:prstGeom>
        </p:spPr>
      </p:pic>
      <p:pic>
        <p:nvPicPr>
          <p:cNvPr id="52" name="תמונה 51" descr="img_large_watermarked.jpg"/>
          <p:cNvPicPr>
            <a:picLocks noChangeAspect="1"/>
          </p:cNvPicPr>
          <p:nvPr/>
        </p:nvPicPr>
        <p:blipFill>
          <a:blip r:embed="rId20" cstate="print"/>
          <a:srcRect l="22169" r="17657"/>
          <a:stretch>
            <a:fillRect/>
          </a:stretch>
        </p:blipFill>
        <p:spPr>
          <a:xfrm rot="15528303">
            <a:off x="24948736" y="5885458"/>
            <a:ext cx="2079325" cy="532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תמונה 52" descr="autumn-oak-tree-leaves-clipart-thumb3067999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253801" y="5526299"/>
            <a:ext cx="4444619" cy="371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תמונה 53" descr="winter-dreamland-1280-800-1928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6179647" y="28101828"/>
            <a:ext cx="11616504" cy="6944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8" name="תמונה 57" descr="snowflake-1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957807" y="32142897"/>
            <a:ext cx="2845793" cy="3861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תמונה 59" descr="winter-clipart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105490" y="27750787"/>
            <a:ext cx="3259387" cy="8253715"/>
          </a:xfrm>
          <a:prstGeom prst="rect">
            <a:avLst/>
          </a:prstGeom>
        </p:spPr>
      </p:pic>
      <p:pic>
        <p:nvPicPr>
          <p:cNvPr id="67" name="תמונה 66" descr="HVAC4Any1-four-seasons-of-the-year-circle.jpg"/>
          <p:cNvPicPr>
            <a:picLocks noChangeAspect="1"/>
          </p:cNvPicPr>
          <p:nvPr/>
        </p:nvPicPr>
        <p:blipFill>
          <a:blip r:embed="rId25" cstate="print"/>
          <a:srcRect l="7143" t="6000" r="5714" b="8000"/>
          <a:stretch>
            <a:fillRect/>
          </a:stretch>
        </p:blipFill>
        <p:spPr>
          <a:xfrm>
            <a:off x="4327330" y="9981995"/>
            <a:ext cx="19756160" cy="13961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9" name="תמונה 68" descr="images (1)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771948" y="12952459"/>
            <a:ext cx="10963393" cy="8020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4" name="תמונה 73" descr="706175-Baby019.g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5951638" y="18893387"/>
            <a:ext cx="2851964" cy="8391561"/>
          </a:xfrm>
          <a:prstGeom prst="rect">
            <a:avLst/>
          </a:prstGeom>
        </p:spPr>
      </p:pic>
      <p:pic>
        <p:nvPicPr>
          <p:cNvPr id="77" name="תמונה 76" descr="Winter 12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5544213" y="13249507"/>
            <a:ext cx="3259387" cy="6200844"/>
          </a:xfrm>
          <a:prstGeom prst="rect">
            <a:avLst/>
          </a:prstGeom>
        </p:spPr>
      </p:pic>
      <p:pic>
        <p:nvPicPr>
          <p:cNvPr id="78" name="תמונה 77" descr="Basket-of-Fall-Leaves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142413" y="5823346"/>
            <a:ext cx="8669181" cy="327843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771947" y="12952459"/>
            <a:ext cx="10370778" cy="8998417"/>
          </a:xfrm>
          <a:prstGeom prst="rect">
            <a:avLst/>
          </a:prstGeom>
          <a:noFill/>
        </p:spPr>
        <p:txBody>
          <a:bodyPr wrap="square" lIns="356058" tIns="178029" rIns="356058" bIns="178029" rtlCol="0">
            <a:spAutoFit/>
          </a:bodyPr>
          <a:lstStyle/>
          <a:p>
            <a:pPr algn="ctr"/>
            <a:r>
              <a:rPr lang="ar-SA" sz="2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فصول السنة</a:t>
            </a:r>
            <a:endParaRPr lang="en-US" sz="28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6" name="מלבן 85"/>
          <p:cNvSpPr/>
          <p:nvPr/>
        </p:nvSpPr>
        <p:spPr>
          <a:xfrm rot="18729896">
            <a:off x="1500605" y="7493085"/>
            <a:ext cx="4812881" cy="25132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6058" tIns="178029" rIns="356058" bIns="178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4000" b="1" spc="19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ربيع</a:t>
            </a:r>
            <a:endParaRPr lang="he-IL" sz="14000" b="1" spc="19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7" name="מלבן 86"/>
          <p:cNvSpPr/>
          <p:nvPr/>
        </p:nvSpPr>
        <p:spPr>
          <a:xfrm rot="2512883">
            <a:off x="20840744" y="8564785"/>
            <a:ext cx="4146437" cy="25195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56058" tIns="178029" rIns="356058" bIns="178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4000" b="1" i="1" spc="19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خريف</a:t>
            </a:r>
            <a:endParaRPr lang="en-US" sz="14000" b="1" spc="19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8" name="מלבן 87"/>
          <p:cNvSpPr/>
          <p:nvPr/>
        </p:nvSpPr>
        <p:spPr>
          <a:xfrm rot="1521075">
            <a:off x="20251353" y="25979726"/>
            <a:ext cx="3660231" cy="25195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56058" tIns="178029" rIns="356058" bIns="178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4000" b="1" spc="19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شتاء</a:t>
            </a:r>
            <a:endParaRPr lang="he-IL" sz="14000" b="1" spc="19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מלבן 88"/>
          <p:cNvSpPr/>
          <p:nvPr/>
        </p:nvSpPr>
        <p:spPr>
          <a:xfrm rot="18983133">
            <a:off x="3157622" y="24391956"/>
            <a:ext cx="4021774" cy="25195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56058" tIns="178029" rIns="356058" bIns="178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4000" b="1" spc="19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صيف</a:t>
            </a:r>
            <a:endParaRPr lang="he-IL" sz="14000" b="1" spc="19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</TotalTime>
  <Words>9</Words>
  <Application>Microsoft Office PowerPoint</Application>
  <PresentationFormat>مخصص</PresentationFormat>
  <Paragraphs>7</Paragraphs>
  <Slides>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ערכת נושא Office</vt:lpstr>
      <vt:lpstr>الشريحة 1</vt:lpstr>
      <vt:lpstr>الشريحة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win7</dc:creator>
  <cp:lastModifiedBy>majeda</cp:lastModifiedBy>
  <cp:revision>19</cp:revision>
  <dcterms:created xsi:type="dcterms:W3CDTF">2012-12-03T16:51:04Z</dcterms:created>
  <dcterms:modified xsi:type="dcterms:W3CDTF">2012-12-28T07:48:39Z</dcterms:modified>
</cp:coreProperties>
</file>