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8D90-C49B-4ADA-B5AE-FA27C28863B7}" type="datetimeFigureOut">
              <a:rPr lang="ar-SA" smtClean="0"/>
              <a:t>16/06/1433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9BCE-62C0-48A7-ACAF-ED2D9488F49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.HOME-PC\Desktop\IMG_0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0" y="-4191000"/>
            <a:ext cx="24384000" cy="15240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143000" y="609600"/>
            <a:ext cx="777240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Farsi Simple Bold" pitchFamily="2" charset="-78"/>
              </a:rPr>
              <a:t>أهلا وسهلا بكم </a:t>
            </a:r>
          </a:p>
          <a:p>
            <a:pPr algn="ctr"/>
            <a:endParaRPr lang="ar-SA" sz="4800" b="1" dirty="0" smtClean="0">
              <a:solidFill>
                <a:srgbClr val="FF0000"/>
              </a:solidFill>
              <a:cs typeface="Farsi Simple Bold" pitchFamily="2" charset="-78"/>
            </a:endParaRPr>
          </a:p>
          <a:p>
            <a:pPr algn="ctr"/>
            <a:endParaRPr lang="ar-SA" sz="4800" b="1" dirty="0">
              <a:solidFill>
                <a:srgbClr val="FF0000"/>
              </a:solidFill>
              <a:cs typeface="Farsi Simple Bold" pitchFamily="2" charset="-78"/>
            </a:endParaRPr>
          </a:p>
          <a:p>
            <a:pPr algn="ctr"/>
            <a:endParaRPr lang="ar-SA" sz="4800" b="1" dirty="0" smtClean="0">
              <a:solidFill>
                <a:srgbClr val="FF0000"/>
              </a:solidFill>
              <a:cs typeface="Farsi Simple Bold" pitchFamily="2" charset="-78"/>
            </a:endParaRPr>
          </a:p>
          <a:p>
            <a:pPr algn="ctr"/>
            <a:endParaRPr lang="ar-SA" sz="4800" b="1" dirty="0">
              <a:solidFill>
                <a:srgbClr val="FF0000"/>
              </a:solidFill>
              <a:cs typeface="Farsi Simple Bold" pitchFamily="2" charset="-78"/>
            </a:endParaRPr>
          </a:p>
          <a:p>
            <a:pPr algn="ctr"/>
            <a:endParaRPr lang="ar-SA" sz="4800" b="1" dirty="0" smtClean="0">
              <a:solidFill>
                <a:srgbClr val="FF0000"/>
              </a:solidFill>
              <a:cs typeface="Farsi Simple Bold" pitchFamily="2" charset="-78"/>
            </a:endParaRPr>
          </a:p>
          <a:p>
            <a:r>
              <a:rPr lang="ar-SA" sz="4800" b="1" dirty="0">
                <a:solidFill>
                  <a:srgbClr val="FF0000"/>
                </a:solidFill>
                <a:cs typeface="Farsi Simple Bold" pitchFamily="2" charset="-78"/>
              </a:rPr>
              <a:t> </a:t>
            </a:r>
            <a:r>
              <a:rPr lang="ar-SA" sz="4800" b="1" dirty="0" smtClean="0">
                <a:solidFill>
                  <a:srgbClr val="FF0000"/>
                </a:solidFill>
                <a:cs typeface="Farsi Simple Bold" pitchFamily="2" charset="-78"/>
              </a:rPr>
              <a:t>   في مركز تعلم           الدالة الخطية </a:t>
            </a:r>
            <a:endParaRPr lang="ar-SA" sz="4800" b="1" dirty="0">
              <a:solidFill>
                <a:srgbClr val="FF0000"/>
              </a:solidFill>
              <a:cs typeface="Farsi Simple Bold" pitchFamily="2" charset="-78"/>
            </a:endParaRPr>
          </a:p>
        </p:txBody>
      </p:sp>
      <p:pic>
        <p:nvPicPr>
          <p:cNvPr id="6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82479">
            <a:off x="6400802" y="2667000"/>
            <a:ext cx="144779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1041 C -0.10782 -0.0118 -0.11233 -0.01574 -0.11719 -0.01666 C -0.1224 -0.01759 -0.12761 -0.01782 -0.13282 -0.01828 C -0.13403 -0.01875 -0.13507 -0.0199 -0.13629 -0.0199 C -0.16441 -0.0199 -0.19271 -0.02083 -0.22084 -0.01828 C -0.22379 -0.01805 -0.22552 -0.01388 -0.22795 -0.0118 C -0.23889 -0.00162 -0.24601 0.01366 -0.2566 0.02454 C -0.26979 0.05301 -0.29775 0.06297 -0.32084 0.06598 C -0.33282 0.06482 -0.34479 0.06505 -0.3566 0.06274 C -0.35851 0.06227 -0.35973 0.0595 -0.36129 0.05787 C -0.37032 0.04931 -0.37587 0.03889 -0.38386 0.0294 C -0.39393 0.01737 -0.40764 0.01343 -0.41719 0.0007 C -0.42535 -0.01018 -0.43299 -0.02175 -0.44115 -0.03263 C -0.45087 -0.0456 -0.44688 -0.03194 -0.46007 -0.04513 C -0.46164 -0.04675 -0.46302 -0.0493 -0.46493 -0.05 C -0.46962 -0.05162 -0.47448 -0.05115 -0.47917 -0.05162 C -0.48646 -0.0537 -0.4849 -0.05347 -0.49341 -0.05486 C -0.49931 -0.05601 -0.51129 -0.05787 -0.51129 -0.05787 C -0.53681 -0.05671 -0.56007 -0.05324 -0.58507 -0.04838 C -0.5875 -0.04722 -0.58976 -0.04583 -0.59219 -0.04513 C -0.59497 -0.04421 -0.59792 -0.0449 -0.60052 -0.04375 C -0.61233 -0.03912 -0.62344 -0.03009 -0.63507 -0.02453 C -0.63959 -0.01875 -0.64497 -0.01435 -0.64948 -0.00879 C -0.65591 -0.00092 -0.66233 0.00857 -0.66841 0.01667 C -0.67153 0.02084 -0.67361 0.02686 -0.67674 0.03102 C -0.68264 0.03889 -0.6915 0.04352 -0.69948 0.04514 C -0.70504 0.04422 -0.71077 0.04422 -0.71615 0.04213 C -0.72066 0.04028 -0.72153 0.02778 -0.72327 0.02292 C -0.72518 0.01042 -0.72969 -0.00115 -0.73282 -0.01342 C -0.73247 -0.02199 -0.73316 -0.03078 -0.7316 -0.03888 C -0.73091 -0.04213 -0.72084 -0.04861 -0.71841 -0.05 C -0.71615 -0.05138 -0.71129 -0.05324 -0.71129 -0.05324 C -0.70591 -0.05856 -0.6882 -0.07129 -0.68507 -0.07708 C -0.68143 -0.08379 -0.67813 -0.09097 -0.67448 -0.09768 C -0.67535 -0.11851 -0.67813 -0.14027 -0.68507 -0.15949 C -0.68542 -0.16365 -0.68542 -0.16805 -0.68629 -0.17222 C -0.68681 -0.17453 -0.68837 -0.17615 -0.68872 -0.17847 C -0.6908 -0.19305 -0.68959 -0.2037 -0.69462 -0.21666 C -0.69549 -0.22476 -0.69636 -0.23263 -0.69827 -0.2405 C -0.69792 -0.26851 -0.69809 -0.29652 -0.69705 -0.32453 C -0.69653 -0.33634 -0.68212 -0.35439 -0.67795 -0.36111 C -0.65295 -0.40138 -0.63143 -0.40463 -0.59341 -0.40879 C -0.57518 -0.40833 -0.55695 -0.40925 -0.53872 -0.40717 C -0.53733 -0.40694 -0.53733 -0.4037 -0.53629 -0.40231 C -0.53212 -0.39629 -0.52761 -0.39074 -0.52327 -0.38495 C -0.51893 -0.37916 -0.5132 -0.37638 -0.50886 -0.3706 C -0.50625 -0.36342 -0.50365 -0.35601 -0.50174 -0.34838 C -0.50052 -0.33518 -0.49914 -0.32175 -0.49705 -0.30879 C -0.49618 -0.26805 -0.50886 -0.21875 -0.48993 -0.18657 C -0.47848 -0.16713 -0.45434 -0.16273 -0.4375 -0.15625 C -0.43403 -0.15486 -0.43021 -0.15439 -0.42674 -0.15324 C -0.42431 -0.15231 -0.42205 -0.15092 -0.41962 -0.15 C -0.4165 -0.14884 -0.41007 -0.14675 -0.41007 -0.14675 C -0.40226 -0.1405 -0.39601 -0.13287 -0.3875 -0.12777 C -0.3533 -0.10763 -0.31858 -0.08912 -0.28386 -0.0706 C -0.27865 -0.07106 -0.27344 -0.07083 -0.26841 -0.07222 C -0.26337 -0.07361 -0.26025 -0.08032 -0.2566 -0.08495 C -0.24966 -0.09351 -0.24462 -0.10023 -0.23993 -0.11041 C -0.23698 -0.12916 -0.23664 -0.1493 -0.22917 -0.16597 C -0.22709 -0.17638 -0.22084 -0.18564 -0.21615 -0.19444 C -0.21129 -0.20347 -0.21042 -0.21527 -0.20417 -0.22291 C -0.19375 -0.23564 -0.17726 -0.23981 -0.16372 -0.2405 C -0.13039 -0.24236 -0.09705 -0.24351 -0.06372 -0.24513 C -0.05469 -0.24907 -0.04688 -0.25694 -0.0375 -0.25949 C -0.03212 -0.26504 -0.0257 -0.26898 -0.02084 -0.27546 C -0.01337 -0.28541 -0.02136 -0.2787 -0.0125 -0.28495 C -0.00608 -0.29606 -0.00417 -0.30439 -0.00052 -0.31828 C 3.33333E-6 -0.32037 0.00295 -0.32291 0.00295 -0.32291 " pathEditMode="relative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95600" y="1447800"/>
            <a:ext cx="5638800" cy="1676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الثانية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3124200"/>
            <a:ext cx="4343400" cy="1752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الموضوع:</a:t>
            </a:r>
          </a:p>
          <a:p>
            <a:r>
              <a:rPr lang="ar-SA" dirty="0" smtClean="0"/>
              <a:t>مجالات تصاعد وتنازل</a:t>
            </a:r>
          </a:p>
          <a:p>
            <a:r>
              <a:rPr lang="ar-SA" dirty="0" smtClean="0"/>
              <a:t>موجبة /سالبة</a:t>
            </a:r>
          </a:p>
          <a:p>
            <a:endParaRPr lang="ar-SA" dirty="0"/>
          </a:p>
        </p:txBody>
      </p:sp>
      <p:pic>
        <p:nvPicPr>
          <p:cNvPr id="26626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54983">
            <a:off x="-468152" y="785271"/>
            <a:ext cx="5381625" cy="4181475"/>
          </a:xfrm>
          <a:prstGeom prst="rect">
            <a:avLst/>
          </a:prstGeom>
          <a:noFill/>
        </p:spPr>
      </p:pic>
      <p:pic>
        <p:nvPicPr>
          <p:cNvPr id="5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482479">
            <a:off x="6400802" y="2667000"/>
            <a:ext cx="144779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1041 C -0.10782 -0.0118 -0.11233 -0.01574 -0.11719 -0.01666 C -0.1224 -0.01759 -0.12761 -0.01782 -0.13282 -0.01828 C -0.13403 -0.01875 -0.13507 -0.0199 -0.13629 -0.0199 C -0.16441 -0.0199 -0.19271 -0.02083 -0.22084 -0.01828 C -0.22379 -0.01805 -0.22552 -0.01388 -0.22795 -0.0118 C -0.23889 -0.00162 -0.24601 0.01366 -0.2566 0.02454 C -0.26979 0.05301 -0.29775 0.06297 -0.32084 0.06598 C -0.33282 0.06482 -0.34479 0.06505 -0.3566 0.06274 C -0.35851 0.06227 -0.35973 0.0595 -0.36129 0.05787 C -0.37032 0.04931 -0.37587 0.03889 -0.38386 0.0294 C -0.39393 0.01737 -0.40764 0.01343 -0.41719 0.0007 C -0.42535 -0.01018 -0.43299 -0.02175 -0.44115 -0.03263 C -0.45087 -0.0456 -0.44688 -0.03194 -0.46007 -0.04513 C -0.46164 -0.04675 -0.46302 -0.0493 -0.46493 -0.05 C -0.46962 -0.05162 -0.47448 -0.05115 -0.47917 -0.05162 C -0.48646 -0.0537 -0.4849 -0.05347 -0.49341 -0.05486 C -0.49931 -0.05601 -0.51129 -0.05787 -0.51129 -0.05787 C -0.53681 -0.05671 -0.56007 -0.05324 -0.58507 -0.04838 C -0.5875 -0.04722 -0.58976 -0.04583 -0.59219 -0.04513 C -0.59497 -0.04421 -0.59792 -0.0449 -0.60052 -0.04375 C -0.61233 -0.03912 -0.62344 -0.03009 -0.63507 -0.02453 C -0.63959 -0.01875 -0.64497 -0.01435 -0.64948 -0.00879 C -0.65591 -0.00092 -0.66233 0.00857 -0.66841 0.01667 C -0.67153 0.02084 -0.67361 0.02686 -0.67674 0.03102 C -0.68264 0.03889 -0.6915 0.04352 -0.69948 0.04514 C -0.70504 0.04422 -0.71077 0.04422 -0.71615 0.04213 C -0.72066 0.04028 -0.72153 0.02778 -0.72327 0.02292 C -0.72518 0.01042 -0.72969 -0.00115 -0.73282 -0.01342 C -0.73247 -0.02199 -0.73316 -0.03078 -0.7316 -0.03888 C -0.73091 -0.04213 -0.72084 -0.04861 -0.71841 -0.05 C -0.71615 -0.05138 -0.71129 -0.05324 -0.71129 -0.05324 C -0.70591 -0.05856 -0.6882 -0.07129 -0.68507 -0.07708 C -0.68143 -0.08379 -0.67813 -0.09097 -0.67448 -0.09768 C -0.67535 -0.11851 -0.67813 -0.14027 -0.68507 -0.15949 C -0.68542 -0.16365 -0.68542 -0.16805 -0.68629 -0.17222 C -0.68681 -0.17453 -0.68837 -0.17615 -0.68872 -0.17847 C -0.6908 -0.19305 -0.68959 -0.2037 -0.69462 -0.21666 C -0.69549 -0.22476 -0.69636 -0.23263 -0.69827 -0.2405 C -0.69792 -0.26851 -0.69809 -0.29652 -0.69705 -0.32453 C -0.69653 -0.33634 -0.68212 -0.35439 -0.67795 -0.36111 C -0.65295 -0.40138 -0.63143 -0.40463 -0.59341 -0.40879 C -0.57518 -0.40833 -0.55695 -0.40925 -0.53872 -0.40717 C -0.53733 -0.40694 -0.53733 -0.4037 -0.53629 -0.40231 C -0.53212 -0.39629 -0.52761 -0.39074 -0.52327 -0.38495 C -0.51893 -0.37916 -0.5132 -0.37638 -0.50886 -0.3706 C -0.50625 -0.36342 -0.50365 -0.35601 -0.50174 -0.34838 C -0.50052 -0.33518 -0.49914 -0.32175 -0.49705 -0.30879 C -0.49618 -0.26805 -0.50886 -0.21875 -0.48993 -0.18657 C -0.47848 -0.16713 -0.45434 -0.16273 -0.4375 -0.15625 C -0.43403 -0.15486 -0.43021 -0.15439 -0.42674 -0.15324 C -0.42431 -0.15231 -0.42205 -0.15092 -0.41962 -0.15 C -0.4165 -0.14884 -0.41007 -0.14675 -0.41007 -0.14675 C -0.40226 -0.1405 -0.39601 -0.13287 -0.3875 -0.12777 C -0.3533 -0.10763 -0.31858 -0.08912 -0.28386 -0.0706 C -0.27865 -0.07106 -0.27344 -0.07083 -0.26841 -0.07222 C -0.26337 -0.07361 -0.26025 -0.08032 -0.2566 -0.08495 C -0.24966 -0.09351 -0.24462 -0.10023 -0.23993 -0.11041 C -0.23698 -0.12916 -0.23664 -0.1493 -0.22917 -0.16597 C -0.22709 -0.17638 -0.22084 -0.18564 -0.21615 -0.19444 C -0.21129 -0.20347 -0.21042 -0.21527 -0.20417 -0.22291 C -0.19375 -0.23564 -0.17726 -0.23981 -0.16372 -0.2405 C -0.13039 -0.24236 -0.09705 -0.24351 -0.06372 -0.24513 C -0.05469 -0.24907 -0.04688 -0.25694 -0.0375 -0.25949 C -0.03212 -0.26504 -0.0257 -0.26898 -0.02084 -0.27546 C -0.01337 -0.28541 -0.02136 -0.2787 -0.0125 -0.28495 C -0.00608 -0.29606 -0.00417 -0.30439 -0.00052 -0.31828 C 3.33333E-6 -0.32037 0.00295 -0.32291 0.00295 -0.32291 " pathEditMode="relative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5867400" cy="1676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الثالثة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9200" y="2514600"/>
            <a:ext cx="4419600" cy="1905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الموضوع:</a:t>
            </a:r>
          </a:p>
          <a:p>
            <a:r>
              <a:rPr lang="ar-SA" dirty="0" smtClean="0"/>
              <a:t>إيجاد معادلة المستقيم</a:t>
            </a:r>
          </a:p>
          <a:p>
            <a:endParaRPr lang="ar-SA" dirty="0"/>
          </a:p>
        </p:txBody>
      </p:sp>
      <p:pic>
        <p:nvPicPr>
          <p:cNvPr id="25602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2943224" cy="294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5334000" cy="175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الرابعة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05000" y="2819400"/>
            <a:ext cx="3581400" cy="1295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الموضوع:</a:t>
            </a:r>
          </a:p>
          <a:p>
            <a:r>
              <a:rPr lang="ar-SA" dirty="0" smtClean="0"/>
              <a:t>توازي وتعامد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pic>
        <p:nvPicPr>
          <p:cNvPr id="24578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038870">
            <a:off x="5043756" y="3077940"/>
            <a:ext cx="3219450" cy="309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1295400"/>
            <a:ext cx="6019800" cy="1828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الخامسة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2743200"/>
            <a:ext cx="5791200" cy="1371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الموضوع:</a:t>
            </a:r>
          </a:p>
          <a:p>
            <a:r>
              <a:rPr lang="ar-SA" dirty="0" smtClean="0"/>
              <a:t>تأثير </a:t>
            </a:r>
            <a:r>
              <a:rPr lang="ar-SA" dirty="0" err="1" smtClean="0"/>
              <a:t>البارامترات</a:t>
            </a:r>
            <a:r>
              <a:rPr lang="ar-SA" dirty="0" smtClean="0"/>
              <a:t> على رسم الدالة الخطية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pic>
        <p:nvPicPr>
          <p:cNvPr id="6" name="Picture 2" descr="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114800"/>
            <a:ext cx="5105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657600" cy="5610226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5410200" cy="1096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المحطة السادسة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05200" y="2667000"/>
            <a:ext cx="5105400" cy="2057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الأخيرة</a:t>
            </a:r>
          </a:p>
          <a:p>
            <a:r>
              <a:rPr lang="ar-SA" dirty="0" smtClean="0"/>
              <a:t>تحوي الكثير من النشاطات المميزة </a:t>
            </a:r>
          </a:p>
          <a:p>
            <a:r>
              <a:rPr lang="ar-SA" dirty="0" smtClean="0"/>
              <a:t>والمفاجئات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pic>
        <p:nvPicPr>
          <p:cNvPr id="22532" name="Picture 4" descr="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1000"/>
            <a:ext cx="1552575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935162"/>
          </a:xfrm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old Italic Art" pitchFamily="2" charset="-78"/>
              </a:rPr>
              <a:t>نتمنى لكم يوم سعيد</a:t>
            </a:r>
            <a:endParaRPr lang="ar-SA" sz="6000" dirty="0">
              <a:solidFill>
                <a:schemeClr val="accent2">
                  <a:lumMod val="60000"/>
                  <a:lumOff val="40000"/>
                </a:schemeClr>
              </a:solidFill>
              <a:cs typeface="Bold Italic Art" pitchFamily="2" charset="-78"/>
            </a:endParaRPr>
          </a:p>
        </p:txBody>
      </p:sp>
      <p:pic>
        <p:nvPicPr>
          <p:cNvPr id="21506" name="Picture 2" descr="http://www.joliesgifs.com/imagesanimes_salutations3/aurevoirbientot/06/02_by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708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.HOME-PC\Desktop\IMG_0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715000" cy="68580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6248400" y="457200"/>
            <a:ext cx="1447800" cy="1524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المعلمة</a:t>
            </a:r>
          </a:p>
          <a:p>
            <a:pPr algn="ctr"/>
            <a:r>
              <a:rPr lang="ar-SA" dirty="0" smtClean="0"/>
              <a:t>لينا عمري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6705600" y="2895600"/>
            <a:ext cx="1600200" cy="152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المعلمة</a:t>
            </a:r>
          </a:p>
          <a:p>
            <a:pPr algn="ctr"/>
            <a:r>
              <a:rPr lang="ar-SA" dirty="0" smtClean="0"/>
              <a:t>نمارق عسال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5791200" y="4419600"/>
            <a:ext cx="1447800" cy="152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المعلمة</a:t>
            </a:r>
          </a:p>
          <a:p>
            <a:pPr algn="ctr"/>
            <a:r>
              <a:rPr lang="ar-SA" dirty="0" smtClean="0"/>
              <a:t>هبة مواسي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62000" y="914400"/>
            <a:ext cx="1371600" cy="15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المعلمة</a:t>
            </a:r>
          </a:p>
          <a:p>
            <a:pPr algn="ctr"/>
            <a:r>
              <a:rPr lang="ar-SA" dirty="0" smtClean="0"/>
              <a:t>هبة عقل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762000" y="3429000"/>
            <a:ext cx="1371600" cy="1524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المعلمة</a:t>
            </a:r>
          </a:p>
          <a:p>
            <a:pPr algn="ctr"/>
            <a:r>
              <a:rPr lang="ar-SA" dirty="0" smtClean="0"/>
              <a:t>كوثر عمري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5334000" cy="18589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  <a:t>الدالة الخطية</a:t>
            </a:r>
            <a:endParaRPr lang="ar-SA" sz="4800" b="1" dirty="0">
              <a:solidFill>
                <a:srgbClr val="FF0000"/>
              </a:solidFill>
              <a:cs typeface="Bold Italic Art" pitchFamily="2" charset="-78"/>
            </a:endParaRPr>
          </a:p>
        </p:txBody>
      </p:sp>
      <p:pic>
        <p:nvPicPr>
          <p:cNvPr id="3074" name="Picture 2" descr="http://eschool.a.wiki.co.il/images/thumb/f/f5/Y_eq_x_p_1.jpg/500px-Y_eq_x_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7315200" cy="3676651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990600" y="1676400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Y = ax + b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5334000" cy="18589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  <a:t>الدالة الخطية</a:t>
            </a:r>
            <a:endParaRPr lang="ar-SA" sz="4800" b="1" dirty="0">
              <a:solidFill>
                <a:srgbClr val="FF0000"/>
              </a:solidFill>
              <a:cs typeface="Bold Italic Art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90600" y="1676400"/>
            <a:ext cx="487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Y = ax + b</a:t>
            </a:r>
            <a:endParaRPr lang="ar-SA" sz="4000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219200" y="3048000"/>
            <a:ext cx="73152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ar-SA" sz="3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و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ar-SA" sz="3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 و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kumimoji="0" lang="ar-SA" sz="32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 عددان حقيقيان. رسمها البياني خط مستقيم يكون مائلا، أو موازيا لمحور    فيقال لها دالة</a:t>
            </a:r>
            <a:r>
              <a:rPr kumimoji="0" lang="ar-SA" sz="3200" b="0" i="0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ثابتة.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0" y="1371600"/>
            <a:ext cx="5334000" cy="3230562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  <a:t>مركز تعلم</a:t>
            </a:r>
            <a:b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</a:br>
            <a: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  <a:t/>
            </a:r>
            <a:b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</a:br>
            <a:r>
              <a:rPr lang="ar-SA" sz="4800" b="1" dirty="0" smtClean="0">
                <a:solidFill>
                  <a:srgbClr val="FF0000"/>
                </a:solidFill>
                <a:cs typeface="Bold Italic Art" pitchFamily="2" charset="-78"/>
              </a:rPr>
              <a:t>الدالة الخطية</a:t>
            </a:r>
            <a:endParaRPr lang="ar-SA" sz="4800" b="1" dirty="0">
              <a:solidFill>
                <a:srgbClr val="FF0000"/>
              </a:solidFill>
              <a:cs typeface="Bold Italic Art" pitchFamily="2" charset="-78"/>
            </a:endParaRPr>
          </a:p>
        </p:txBody>
      </p:sp>
      <p:pic>
        <p:nvPicPr>
          <p:cNvPr id="17410" name="Picture 2" descr="C:\Users\HOME.HOME-PC\Desktop\IMG_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886200" cy="5829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0" y="1371600"/>
            <a:ext cx="5334000" cy="3230562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ما ذا نعني بِ </a:t>
            </a:r>
            <a:br>
              <a:rPr lang="ar-SA" sz="4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ar-SA" sz="4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مركز التعلم؟</a:t>
            </a:r>
            <a:endParaRPr lang="ar-SA" sz="48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C:\Users\HOME.HOME-PC\Desktop\IMG_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886200" cy="5829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siasociety.org/files/lwtw-lear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990600" y="3124200"/>
            <a:ext cx="6324600" cy="2514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rgbClr val="FF0000"/>
                </a:solidFill>
              </a:rPr>
              <a:t>المركز مكون من محطات، بحيث ينقسم المرشدون على الفعاليات، ويتم وضع إرشادات لكل فعالية، حيث تتكون كل فعالية من زمن محدد على الطلاب إنهاء الفعالية بالزمن المحدد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احلى واجمل صور متحركه لأحلى واجمل فتوكات فى الدنيا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5800"/>
            <a:ext cx="6191250" cy="7543800"/>
          </a:xfrm>
          <a:prstGeom prst="rect">
            <a:avLst/>
          </a:prstGeom>
          <a:noFill/>
        </p:spPr>
      </p:pic>
      <p:sp>
        <p:nvSpPr>
          <p:cNvPr id="7" name="زاوية مطوية 6"/>
          <p:cNvSpPr/>
          <p:nvPr/>
        </p:nvSpPr>
        <p:spPr>
          <a:xfrm>
            <a:off x="6477000" y="1143000"/>
            <a:ext cx="2362200" cy="441960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6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فعاليات المركز</a:t>
            </a:r>
            <a:endParaRPr lang="en-US" sz="60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6705600" cy="1325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المحطة الأولى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895600"/>
            <a:ext cx="4495800" cy="1371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الموضوع : </a:t>
            </a:r>
          </a:p>
          <a:p>
            <a:r>
              <a:rPr lang="ar-SA" dirty="0" smtClean="0"/>
              <a:t>تقاطع الدالة مع المحاور</a:t>
            </a:r>
            <a:endParaRPr lang="ar-SA" dirty="0"/>
          </a:p>
        </p:txBody>
      </p:sp>
      <p:pic>
        <p:nvPicPr>
          <p:cNvPr id="27650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82479">
            <a:off x="6400802" y="2667000"/>
            <a:ext cx="1447798" cy="1447800"/>
          </a:xfrm>
          <a:prstGeom prst="rect">
            <a:avLst/>
          </a:prstGeom>
          <a:noFill/>
        </p:spPr>
      </p:pic>
      <p:pic>
        <p:nvPicPr>
          <p:cNvPr id="6" name="Picture 2" descr="·.¸¸.•°°·.¸.  فراشات متحركة روعة  ·.¸¸.•°°·.¸.‏ 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68791">
            <a:off x="1441617" y="3575215"/>
            <a:ext cx="144779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5 -0.01041 C -0.10782 -0.0118 -0.11233 -0.01574 -0.11719 -0.01666 C -0.1224 -0.01759 -0.12761 -0.01782 -0.13282 -0.01828 C -0.13403 -0.01875 -0.13507 -0.0199 -0.13629 -0.0199 C -0.16441 -0.0199 -0.19271 -0.02083 -0.22084 -0.01828 C -0.22379 -0.01805 -0.22552 -0.01388 -0.22795 -0.0118 C -0.23889 -0.00162 -0.24601 0.01366 -0.2566 0.02454 C -0.26979 0.05301 -0.29775 0.06297 -0.32084 0.06598 C -0.33282 0.06482 -0.34479 0.06505 -0.3566 0.06274 C -0.35851 0.06227 -0.35973 0.0595 -0.36129 0.05787 C -0.37032 0.04931 -0.37587 0.03889 -0.38386 0.0294 C -0.39393 0.01737 -0.40764 0.01343 -0.41719 0.0007 C -0.42535 -0.01018 -0.43299 -0.02175 -0.44115 -0.03263 C -0.45087 -0.0456 -0.44688 -0.03194 -0.46007 -0.04513 C -0.46164 -0.04675 -0.46302 -0.0493 -0.46493 -0.05 C -0.46962 -0.05162 -0.47448 -0.05115 -0.47917 -0.05162 C -0.48646 -0.0537 -0.4849 -0.05347 -0.49341 -0.05486 C -0.49931 -0.05601 -0.51129 -0.05787 -0.51129 -0.05787 C -0.53681 -0.05671 -0.56007 -0.05324 -0.58507 -0.04838 C -0.5875 -0.04722 -0.58976 -0.04583 -0.59219 -0.04513 C -0.59497 -0.04421 -0.59792 -0.0449 -0.60052 -0.04375 C -0.61233 -0.03912 -0.62344 -0.03009 -0.63507 -0.02453 C -0.63959 -0.01875 -0.64497 -0.01435 -0.64948 -0.00879 C -0.65591 -0.00092 -0.66233 0.00857 -0.66841 0.01667 C -0.67153 0.02084 -0.67361 0.02686 -0.67674 0.03102 C -0.68264 0.03889 -0.6915 0.04352 -0.69948 0.04514 C -0.70504 0.04422 -0.71077 0.04422 -0.71615 0.04213 C -0.72066 0.04028 -0.72153 0.02778 -0.72327 0.02292 C -0.72518 0.01042 -0.72969 -0.00115 -0.73282 -0.01342 C -0.73247 -0.02199 -0.73316 -0.03078 -0.7316 -0.03888 C -0.73091 -0.04213 -0.72084 -0.04861 -0.71841 -0.05 C -0.71615 -0.05138 -0.71129 -0.05324 -0.71129 -0.05324 C -0.70591 -0.05856 -0.6882 -0.07129 -0.68507 -0.07708 C -0.68143 -0.08379 -0.67813 -0.09097 -0.67448 -0.09768 C -0.67535 -0.11851 -0.67813 -0.14027 -0.68507 -0.15949 C -0.68542 -0.16365 -0.68542 -0.16805 -0.68629 -0.17222 C -0.68681 -0.17453 -0.68837 -0.17615 -0.68872 -0.17847 C -0.6908 -0.19305 -0.68959 -0.2037 -0.69462 -0.21666 C -0.69549 -0.22476 -0.69636 -0.23263 -0.69827 -0.2405 C -0.69792 -0.26851 -0.69809 -0.29652 -0.69705 -0.32453 C -0.69653 -0.33634 -0.68212 -0.35439 -0.67795 -0.36111 C -0.65295 -0.40138 -0.63143 -0.40463 -0.59341 -0.40879 C -0.57518 -0.40833 -0.55695 -0.40925 -0.53872 -0.40717 C -0.53733 -0.40694 -0.53733 -0.4037 -0.53629 -0.40231 C -0.53212 -0.39629 -0.52761 -0.39074 -0.52327 -0.38495 C -0.51893 -0.37916 -0.5132 -0.37638 -0.50886 -0.3706 C -0.50625 -0.36342 -0.50365 -0.35601 -0.50174 -0.34838 C -0.50052 -0.33518 -0.49914 -0.32175 -0.49705 -0.30879 C -0.49618 -0.26805 -0.50886 -0.21875 -0.48993 -0.18657 C -0.47848 -0.16713 -0.45434 -0.16273 -0.4375 -0.15625 C -0.43403 -0.15486 -0.43021 -0.15439 -0.42674 -0.15324 C -0.42431 -0.15231 -0.42205 -0.15092 -0.41962 -0.15 C -0.4165 -0.14884 -0.41007 -0.14675 -0.41007 -0.14675 C -0.40226 -0.1405 -0.39601 -0.13287 -0.3875 -0.12777 C -0.3533 -0.10763 -0.31858 -0.08912 -0.28386 -0.0706 C -0.27865 -0.07106 -0.27344 -0.07083 -0.26841 -0.07222 C -0.26337 -0.07361 -0.26025 -0.08032 -0.2566 -0.08495 C -0.24966 -0.09351 -0.24462 -0.10023 -0.23993 -0.11041 C -0.23698 -0.12916 -0.23664 -0.1493 -0.22917 -0.16597 C -0.22709 -0.17638 -0.22084 -0.18564 -0.21615 -0.19444 C -0.21129 -0.20347 -0.21042 -0.21527 -0.20417 -0.22291 C -0.19375 -0.23564 -0.17726 -0.23981 -0.16372 -0.2405 C -0.13039 -0.24236 -0.09705 -0.24351 -0.06372 -0.24513 C -0.05469 -0.24907 -0.04688 -0.25694 -0.0375 -0.25949 C -0.03212 -0.26504 -0.0257 -0.26898 -0.02084 -0.27546 C -0.01337 -0.28541 -0.02136 -0.2787 -0.0125 -0.28495 C -0.00608 -0.29606 -0.00417 -0.30439 -0.00052 -0.31828 C 3.33333E-6 -0.32037 0.00295 -0.32291 0.00295 -0.32291 " pathEditMode="relative" ptsTypes="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0.0066 0.0088 0.01423 0.01435 0.02135 0.02222 C 0.02743 0.02893 0.0309 0.0375 0.03576 0.04583 C 0.03646 0.04861 0.0375 0.05116 0.03802 0.05393 C 0.03906 0.05903 0.04045 0.06967 0.04045 0.06967 C 0.03958 0.08079 0.0401 0.09213 0.03802 0.10301 C 0.0368 0.10926 0.02153 0.11944 0.02014 0.1206 C 0.00642 0.13148 -0.01094 0.14097 -0.02622 0.14745 C -0.03403 0.15417 -0.03854 0.15694 -0.04288 0.16805 C -0.04531 0.18148 -0.0467 0.18542 -0.04288 0.20463 C -0.04219 0.20787 -0.03906 0.20903 -0.03698 0.21111 C -0.03056 0.21736 -0.02535 0.22037 -0.01788 0.22361 C -0.00781 0.23495 -0.00122 0.23495 0.0118 0.23796 C 0.02465 0.24444 0.03472 0.24467 0.04878 0.24583 C 0.06545 0.24537 0.08212 0.24583 0.09878 0.24444 C 0.10017 0.24444 0.1059 0.23912 0.10712 0.23796 C 0.1158 0.22986 0.11736 0.22083 0.12257 0.20949 C 0.12396 0.20648 0.12604 0.2044 0.12743 0.20139 C 0.12969 0.1963 0.13142 0.19097 0.13333 0.18565 C 0.13785 0.17361 0.13958 0.15949 0.1441 0.14745 C 0.14653 0.14097 0.15 0.13495 0.15243 0.12847 C 0.15521 0.12106 0.15955 0.11551 0.1618 0.10787 C 0.16267 0.10486 0.16423 0.09838 0.16423 0.09838 C 0.16614 0.08403 0.1658 0.05972 0.17135 0.04907 C 0.17222 0.04745 0.17396 0.04722 0.175 0.04583 C 0.18489 0.03264 0.18733 0.02847 0.20121 0.02523 C 0.21545 0.02569 0.23003 0.02361 0.2441 0.02685 C 0.24739 0.02755 0.24896 0.0331 0.25121 0.03634 C 0.25868 0.04676 0.26111 0.05926 0.26667 0.0713 C 0.26823 0.08009 0.27031 0.08889 0.275 0.09514 C 0.27708 0.10555 0.2842 0.11481 0.28923 0.12361 C 0.30642 0.1544 0.35173 0.16713 0.37847 0.1713 C 0.39496 0.17685 0.41163 0.17755 0.42847 0.17917 C 0.43819 0.18009 0.45833 0.18241 0.45833 0.18241 C 0.47465 0.18194 0.4908 0.18217 0.50712 0.18079 C 0.51927 0.17986 0.53403 0.16342 0.54635 0.15856 C 0.55746 0.14815 0.57118 0.13611 0.58455 0.13171 C 0.58941 0.10625 0.57639 0.09074 0.56423 0.07454 C 0.56059 0.06967 0.55469 0.05856 0.55469 0.05856 C 0.55278 0.05139 0.54983 0.0456 0.54635 0.03958 C 0.54219 0.01782 0.53837 -0.00671 0.52847 -0.02546 C 0.53351 -0.05278 0.52778 -0.03033 0.57743 -0.03333 C 0.58108 -0.03357 0.58437 -0.03565 0.58802 -0.03658 C 0.59114 -0.03912 0.5941 -0.04283 0.59757 -0.04445 C 0.6 -0.0456 0.6026 -0.04583 0.60469 -0.04769 C 0.61042 -0.05278 0.61597 -0.0581 0.62135 -0.06366 C 0.6243 -0.0794 0.62517 -0.07778 0.62257 -0.09699 C 0.62153 -0.10509 0.61823 -0.10417 0.61302 -0.10648 C 0.6118 -0.10695 0.60955 -0.1081 0.60955 -0.1081 C 0.60156 -0.10556 0.60382 -0.10232 0.60243 -0.09213 C 0.60278 -0.08588 0.60191 -0.07917 0.60347 -0.07315 C 0.60417 -0.07014 0.60955 -0.06736 0.6118 -0.06667 C 0.61962 -0.06412 0.62778 -0.06227 0.63576 -0.06042 C 0.63819 -0.05926 0.64045 -0.05833 0.64288 -0.05718 C 0.6441 -0.05671 0.64635 -0.05556 0.64635 -0.05556 C 0.64757 -0.05394 0.65208 -0.04908 0.65243 -0.04607 C 0.65278 -0.04375 0.64809 -0.02917 0.64757 -0.02546 C 0.65069 -0.00903 0.66528 -0.01945 0.67378 -0.02546 C 0.67344 -0.03542 0.67361 -0.0456 0.67257 -0.05556 C 0.67239 -0.05741 0.67048 -0.05857 0.67014 -0.06042 C 0.66771 -0.07384 0.66996 -0.07801 0.6618 -0.0875 C 0.65885 -0.09097 0.65243 -0.09445 0.64878 -0.09699 C 0.64514 -0.10394 0.64149 -0.11227 0.65 -0.11597 C 0.6526 -0.11875 0.6559 -0.1206 0.65833 -0.12384 C 0.65972 -0.1257 0.66024 -0.1287 0.6618 -0.13033 C 0.66597 -0.13519 0.67483 -0.13565 0.67969 -0.13658 C 0.6868 -0.13611 0.69427 -0.13727 0.70121 -0.13495 C 0.70278 -0.13449 0.70243 -0.13079 0.70243 -0.1287 C 0.70243 -0.09213 0.70191 -0.05579 0.70121 -0.01921 C 0.70104 -0.01134 0.69809 -0.00625 0.69514 2.96296E-6 C 0.69132 0.00833 0.68663 0.02338 0.67969 0.02847 C 0.66962 0.03565 0.65989 0.03912 0.64878 0.0412 C 0.63976 0.04514 0.63437 0.04699 0.62743 0.05694 C 0.62465 0.06088 0.62014 0.06967 0.62014 0.06967 C 0.61823 0.08148 0.62205 0.09236 0.62743 0.10139 C 0.62882 0.10764 0.63177 0.11134 0.63333 0.11736 C 0.63298 0.12222 0.63298 0.12708 0.63212 0.13171 C 0.6316 0.13449 0.62552 0.1419 0.625 0.14282 C 0.61736 0.1544 0.61024 0.16342 0.60121 0.17292 C 0.57361 0.20162 0.5408 0.22222 0.5059 0.22685 C 0.49392 0.22639 0.48212 0.22616 0.46996 0.22523 C 0.4566 0.22407 0.45087 0.20764 0.44167 0.20463 C 0.43507 0.20231 0.42917 0.19815 0.42257 0.19514 C 0.41458 0.18773 0.40694 0.19074 0.39757 0.1919 C 0.38854 0.19676 0.38333 0.20162 0.375 0.20949 C 0.37309 0.21111 0.37101 0.21111 0.3691 0.2125 C 0.36493 0.21551 0.36111 0.21898 0.35712 0.22222 C 0.35382 0.22477 0.34983 0.22477 0.34635 0.22685 C 0.33021 0.23657 0.3125 0.23773 0.29514 0.2412 C 0.27882 0.24005 0.2625 0.24028 0.24635 0.23796 C 0.24097 0.23727 0.2309 0.23171 0.2309 0.23171 C 0.22778 0.21528 0.24375 0.19838 0.25243 0.18727 C 0.25469 0.17893 0.25781 0.1713 0.26076 0.16342 C 0.26354 0.14583 0.27326 0.13403 0.27726 0.11736 C 0.27708 0.1088 0.27708 0.10023 0.27621 0.0919 C 0.27552 0.08542 0.27274 0.08287 0.27014 0.07778 C 0.25833 0.05555 0.25434 0.0618 0.2309 0.06018 C 0.21996 0.0581 0.20989 0.05509 0.19878 0.05393 C 0.18385 0.04884 0.17135 0.04838 0.1618 0.03009 C 0.16146 0.02592 0.16337 0.01967 0.16076 0.01736 C 0.15625 0.01342 0.14427 0.02662 0.14167 0.03009 C 0.12448 0.05301 0.10191 0.07176 0.09045 0.10139 C 0.08958 0.10579 0.08767 0.10972 0.0868 0.11412 C 0.08385 0.13079 0.08489 0.15255 0.07847 0.16805 C 0.07066 0.18704 0.05955 0.20069 0.0441 0.20787 C 0.03055 0.20741 0.01649 0.21088 0.00347 0.20625 C -0.00139 0.2044 -0.00122 0.18727 -0.00122 0.18727 C -0.00243 0.17847 -0.00191 0.17755 -0.00486 0.16967 C -0.01146 0.15185 -0.02795 0.15208 -0.04045 0.15069 C -0.05191 0.14699 -0.06354 0.14907 -0.075 0.15231 C -0.08715 0.16018 -0.08108 0.15787 -0.09288 0.16018 C -0.12153 0.15903 -0.13837 0.16435 -0.15712 0.13796 C -0.16424 0.11088 -0.13299 0.11366 -0.12153 0.1125 C -0.11146 0.10856 -0.11389 0.10532 -0.10712 0.09676 C -0.09861 0.06273 -0.12813 0.05648 -0.1441 0.04583 C -0.14601 0.03842 -0.1467 0.03981 -0.1382 0.04444 C -0.1257 0.05139 -0.13333 0.0493 -0.11667 0.0618 C -0.1092 0.06736 -0.10347 0.07454 -0.09653 0.08079 C -0.09011 0.08634 -0.07899 0.08727 -0.07153 0.08889 C -0.0599 0.08588 -0.06337 0.08958 -0.06667 0.0618 C -0.06719 0.05694 -0.07031 0.05648 -0.07257 0.05393 C -0.07674 0.04907 -0.07882 0.04375 -0.08333 0.03958 C -0.08993 0.0456 -0.09618 0.06805 -0.09879 0.07778 C -0.10017 0.08287 -0.10486 0.0919 -0.10486 0.0919 C -0.10868 0.10995 -0.13559 0.09861 -0.14167 0.09838 C -0.14132 0.0956 -0.14167 0.09259 -0.14045 0.09028 C -0.13941 0.08819 -0.12639 0.08426 -0.125 0.08403 C -0.10278 0.08449 -0.08056 0.08426 -0.05833 0.08565 C -0.04271 0.08657 -0.04392 0.08935 -0.02986 0.09514 C -0.01337 0.10185 0.00399 0.10417 0.02014 0.1125 C 0.04114 0.11204 0.06215 0.1125 0.08333 0.11111 C 0.0868 0.11088 0.09861 0.10417 0.10121 0.10301 C 0.11632 0.0963 0.12969 0.08565 0.1441 0.07917 C 0.15469 0.06736 0.16389 0.05717 0.17621 0.04907 C 0.18628 0.02847 0.18941 0.0581 0.17847 2.96296E-6 C 0.17778 -0.00394 0.17448 -0.00648 0.17257 -0.00972 C 0.16927 -0.01551 0.16302 -0.02708 0.16302 -0.02708 C 0.1566 -0.0507 0.15486 -0.05833 0.16076 -0.0875 C 0.16128 -0.09005 0.16406 -0.09028 0.16545 -0.09213 C 0.17795 -0.1088 0.15278 -0.08542 0.18212 -0.10972 C 0.19045 -0.11667 0.19983 -0.12083 0.20833 -0.12708 C 0.21753 -0.1338 0.22569 -0.1419 0.23576 -0.14607 C 0.23958 -0.15 0.24444 -0.1537 0.24757 -0.1588 C 0.2493 -0.16181 0.25243 -0.16829 0.25243 -0.16829 C 0.25434 -0.18056 0.25712 -0.19144 0.26076 -0.20324 C 0.26285 -0.20995 0.27014 -0.22083 0.27014 -0.22083 " pathEditMode="relative" ptsTypes="ffffffffffffffffffffffffffffffffffffffffffffffffffffffffffffffff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131</Words>
  <Application>Microsoft Office PowerPoint</Application>
  <PresentationFormat>‫הצגה על המסך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سمة Office</vt:lpstr>
      <vt:lpstr>מצגת של PowerPoint</vt:lpstr>
      <vt:lpstr>מצגת של PowerPoint</vt:lpstr>
      <vt:lpstr>الدالة الخطية</vt:lpstr>
      <vt:lpstr>الدالة الخطية</vt:lpstr>
      <vt:lpstr>مركز تعلم  الدالة الخطية</vt:lpstr>
      <vt:lpstr>ما ذا نعني بِ  مركز التعلم؟</vt:lpstr>
      <vt:lpstr>מצגת של PowerPoint</vt:lpstr>
      <vt:lpstr>מצגת של PowerPoint</vt:lpstr>
      <vt:lpstr>المحطة الأولى</vt:lpstr>
      <vt:lpstr>المحطة الثانية</vt:lpstr>
      <vt:lpstr>المحطة الثالثة</vt:lpstr>
      <vt:lpstr>المحطة الرابعة</vt:lpstr>
      <vt:lpstr>المحطة الخامسة</vt:lpstr>
      <vt:lpstr>المحطة السادسة</vt:lpstr>
      <vt:lpstr>نتمنى لكم يوم سعيد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user2011</cp:lastModifiedBy>
  <cp:revision>14</cp:revision>
  <dcterms:created xsi:type="dcterms:W3CDTF">2012-05-06T19:34:12Z</dcterms:created>
  <dcterms:modified xsi:type="dcterms:W3CDTF">2012-05-07T06:56:51Z</dcterms:modified>
</cp:coreProperties>
</file>