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08" y="-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מלבן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מלבן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28" name="מציין מיקום של תאריך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E065FBC-45AA-4DE9-A83F-7C3CE58976F8}" type="datetimeFigureOut">
              <a:rPr lang="en-US" smtClean="0"/>
              <a:pPr/>
              <a:t>5/10/2013</a:t>
            </a:fld>
            <a:endParaRPr lang="en-US"/>
          </a:p>
        </p:txBody>
      </p:sp>
      <p:sp>
        <p:nvSpPr>
          <p:cNvPr id="17" name="מציין מיקום של כותרת תחתונה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מציין מיקום של מספר שקופית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C973ED1-AAEF-425D-9DC8-2F9AE18F36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65FBC-45AA-4DE9-A83F-7C3CE58976F8}" type="datetimeFigureOut">
              <a:rPr lang="en-US" smtClean="0"/>
              <a:pPr/>
              <a:t>5/10/2013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73ED1-AAEF-425D-9DC8-2F9AE18F36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E065FBC-45AA-4DE9-A83F-7C3CE58976F8}" type="datetimeFigureOut">
              <a:rPr lang="en-US" smtClean="0"/>
              <a:pPr/>
              <a:t>5/10/2013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מלבן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מלבן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מלבן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C973ED1-AAEF-425D-9DC8-2F9AE18F36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65FBC-45AA-4DE9-A83F-7C3CE58976F8}" type="datetimeFigureOut">
              <a:rPr lang="en-US" smtClean="0"/>
              <a:pPr/>
              <a:t>5/10/2013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C973ED1-AAEF-425D-9DC8-2F9AE18F36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7" name="מלבן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מלבן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מלבן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2" name="מציין מיקום של תאריך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65FBC-45AA-4DE9-A83F-7C3CE58976F8}" type="datetimeFigureOut">
              <a:rPr lang="en-US" smtClean="0"/>
              <a:pPr/>
              <a:t>5/10/2013</a:t>
            </a:fld>
            <a:endParaRPr lang="en-US"/>
          </a:p>
        </p:txBody>
      </p:sp>
      <p:sp>
        <p:nvSpPr>
          <p:cNvPr id="13" name="מציין מיקום של מספר שקופית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C973ED1-AAEF-425D-9DC8-2F9AE18F36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מציין מיקום של כותרת תחתונה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מציין מיקום תוכן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8" name="מציין מיקום של תאריך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E065FBC-45AA-4DE9-A83F-7C3CE58976F8}" type="datetimeFigureOut">
              <a:rPr lang="en-US" smtClean="0"/>
              <a:pPr/>
              <a:t>5/10/2013</a:t>
            </a:fld>
            <a:endParaRPr lang="en-US"/>
          </a:p>
        </p:txBody>
      </p:sp>
      <p:sp>
        <p:nvSpPr>
          <p:cNvPr id="10" name="מציין מיקום של מספר שקופית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C973ED1-AAEF-425D-9DC8-2F9AE18F36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מציין מיקום של כותרת תחתונה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3" name="מציין מיקום תוכן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E065FBC-45AA-4DE9-A83F-7C3CE58976F8}" type="datetimeFigureOut">
              <a:rPr lang="en-US" smtClean="0"/>
              <a:pPr/>
              <a:t>5/10/2013</a:t>
            </a:fld>
            <a:endParaRPr lang="en-US"/>
          </a:p>
        </p:txBody>
      </p:sp>
      <p:sp>
        <p:nvSpPr>
          <p:cNvPr id="12" name="מציין מיקום של מספר שקופית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C973ED1-AAEF-425D-9DC8-2F9AE18F36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מציין מיקום של כותרת תחתונה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מציין מיקום טקסט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5" name="מציין מיקום טקסט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65FBC-45AA-4DE9-A83F-7C3CE58976F8}" type="datetimeFigureOut">
              <a:rPr lang="en-US" smtClean="0"/>
              <a:pPr/>
              <a:t>5/10/2013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C973ED1-AAEF-425D-9DC8-2F9AE18F36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65FBC-45AA-4DE9-A83F-7C3CE58976F8}" type="datetimeFigureOut">
              <a:rPr lang="en-US" smtClean="0"/>
              <a:pPr/>
              <a:t>5/10/2013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C973ED1-AAEF-425D-9DC8-2F9AE18F36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65FBC-45AA-4DE9-A83F-7C3CE58976F8}" type="datetimeFigureOut">
              <a:rPr lang="en-US" smtClean="0"/>
              <a:pPr/>
              <a:t>5/10/2013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C973ED1-AAEF-425D-9DC8-2F9AE18F36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9" name="מציין מיקום תוכן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8" name="מלבן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מלבן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מלבן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1" name="מלבן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ציין מיקום של תאריך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E065FBC-45AA-4DE9-A83F-7C3CE58976F8}" type="datetimeFigureOut">
              <a:rPr lang="en-US" smtClean="0"/>
              <a:pPr/>
              <a:t>5/10/2013</a:t>
            </a:fld>
            <a:endParaRPr lang="en-US"/>
          </a:p>
        </p:txBody>
      </p:sp>
      <p:sp>
        <p:nvSpPr>
          <p:cNvPr id="13" name="מציין מיקום של מספר שקופית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C973ED1-AAEF-425D-9DC8-2F9AE18F36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מציין מיקום של כותרת תחתונה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E065FBC-45AA-4DE9-A83F-7C3CE58976F8}" type="datetimeFigureOut">
              <a:rPr lang="en-US" smtClean="0"/>
              <a:pPr/>
              <a:t>5/10/2013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מלבן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מלבן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מלבן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C973ED1-AAEF-425D-9DC8-2F9AE18F36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827584" y="620688"/>
            <a:ext cx="7772400" cy="1470025"/>
          </a:xfrm>
        </p:spPr>
        <p:txBody>
          <a:bodyPr/>
          <a:lstStyle/>
          <a:p>
            <a:pPr algn="just" rtl="1"/>
            <a:r>
              <a:rPr lang="ar-SA" dirty="0" smtClean="0"/>
              <a:t>ارجع إلى تفسير </a:t>
            </a:r>
            <a:r>
              <a:rPr lang="ar-SA" dirty="0" smtClean="0"/>
              <a:t>الطبري</a:t>
            </a:r>
            <a:r>
              <a:rPr lang="ar-SA" dirty="0" smtClean="0"/>
              <a:t> </a:t>
            </a:r>
            <a:r>
              <a:rPr lang="ar-SA" dirty="0" smtClean="0"/>
              <a:t>وأجب عن الأسئلة الآتية:</a:t>
            </a:r>
            <a:endParaRPr lang="en-US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043608" y="2060848"/>
            <a:ext cx="7704856" cy="3960440"/>
          </a:xfrm>
        </p:spPr>
        <p:txBody>
          <a:bodyPr/>
          <a:lstStyle/>
          <a:p>
            <a:pPr marL="514350" indent="-514350" algn="just" rtl="1">
              <a:buAutoNum type="arabicParenR"/>
            </a:pPr>
            <a:r>
              <a:rPr lang="ar-SA" dirty="0" smtClean="0"/>
              <a:t>لماذا نطلب المعونة من الله ونحن معانون عليها كما يرى </a:t>
            </a:r>
            <a:r>
              <a:rPr lang="ar-SA" dirty="0" err="1" smtClean="0"/>
              <a:t>الطبريّ؟</a:t>
            </a:r>
            <a:r>
              <a:rPr lang="ar-SA" dirty="0" smtClean="0"/>
              <a:t> وهل الإعانة واجبة على </a:t>
            </a:r>
            <a:r>
              <a:rPr lang="ar-SA" dirty="0" err="1" smtClean="0"/>
              <a:t>الله؟</a:t>
            </a:r>
            <a:endParaRPr lang="ar-SA" dirty="0" smtClean="0"/>
          </a:p>
          <a:p>
            <a:pPr marL="514350" indent="-514350" algn="just" rtl="1">
              <a:buAutoNum type="arabicParenR"/>
            </a:pPr>
            <a:r>
              <a:rPr lang="ar-SA" dirty="0" smtClean="0"/>
              <a:t>ما هو مفهوم الهداية عند </a:t>
            </a:r>
            <a:r>
              <a:rPr lang="ar-SA" dirty="0" err="1" smtClean="0"/>
              <a:t>الطبري؟</a:t>
            </a:r>
            <a:r>
              <a:rPr lang="ar-SA" dirty="0" smtClean="0"/>
              <a:t> وهل طلب الهداية طلب للزيادة </a:t>
            </a:r>
            <a:r>
              <a:rPr lang="ar-SA" dirty="0" err="1" smtClean="0"/>
              <a:t>منها؟</a:t>
            </a:r>
            <a:endParaRPr lang="ar-SA" dirty="0" smtClean="0"/>
          </a:p>
          <a:p>
            <a:pPr marL="514350" indent="-514350" algn="just" rtl="1">
              <a:buAutoNum type="arabicParenR"/>
            </a:pPr>
            <a:r>
              <a:rPr lang="ar-SA" dirty="0" smtClean="0"/>
              <a:t>هات ما قاله الطبري في سبب جرِّ </a:t>
            </a:r>
            <a:r>
              <a:rPr lang="ar-SA" dirty="0" err="1" smtClean="0"/>
              <a:t>كلمة </a:t>
            </a:r>
            <a:r>
              <a:rPr lang="ar-SA" dirty="0" smtClean="0"/>
              <a:t>(غيرِ) في قوله </a:t>
            </a:r>
            <a:r>
              <a:rPr lang="ar-SA" dirty="0" err="1" smtClean="0"/>
              <a:t>تعالى: </a:t>
            </a:r>
            <a:r>
              <a:rPr lang="ar-SA" dirty="0" smtClean="0"/>
              <a:t>(غير المغضوب عليهم</a:t>
            </a:r>
            <a:r>
              <a:rPr lang="ar-SA" dirty="0" err="1" smtClean="0"/>
              <a:t>)؟</a:t>
            </a:r>
            <a:r>
              <a:rPr lang="ar-SA" dirty="0" smtClean="0"/>
              <a:t> وما هو تفسيره لغضب الله </a:t>
            </a:r>
            <a:r>
              <a:rPr lang="ar-SA" smtClean="0"/>
              <a:t>تعالى؟</a:t>
            </a:r>
            <a:endParaRPr lang="ar-SA" dirty="0" smtClean="0"/>
          </a:p>
          <a:p>
            <a:pPr marL="514350" indent="-514350" algn="just" rtl="1">
              <a:buAutoNum type="arabicParenR"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חציון">
  <a:themeElements>
    <a:clrScheme name="חציון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חציון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חציון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21</TotalTime>
  <Words>68</Words>
  <Application>Microsoft Office PowerPoint</Application>
  <PresentationFormat>‫הצגה על המסך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חציון</vt:lpstr>
      <vt:lpstr>ارجع إلى تفسير الطبري وأجب عن الأسئلة الآتية: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ارجع إلى تفسير الكشّاف وأجب عن الأسئلة الآتية:</dc:title>
  <dc:creator>2010</dc:creator>
  <cp:lastModifiedBy>2010</cp:lastModifiedBy>
  <cp:revision>3</cp:revision>
  <dcterms:created xsi:type="dcterms:W3CDTF">2013-05-08T18:57:57Z</dcterms:created>
  <dcterms:modified xsi:type="dcterms:W3CDTF">2013-05-10T18:34:35Z</dcterms:modified>
</cp:coreProperties>
</file>