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82F42D-9E9E-4BEC-8F2A-4CBA0BFD2F10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7CFA42-3705-4FCD-B75B-1B3BDD6E9BE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254001"/>
          </a:xfrm>
        </p:spPr>
        <p:txBody>
          <a:bodyPr/>
          <a:lstStyle/>
          <a:p>
            <a:r>
              <a:rPr lang="ar-SA" dirty="0" smtClean="0"/>
              <a:t>إجمال معاني آيات سورة </a:t>
            </a:r>
            <a:r>
              <a:rPr lang="ar-SA" dirty="0" smtClean="0"/>
              <a:t>الفاتحة(5-7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320480"/>
          </a:xfrm>
        </p:spPr>
        <p:txBody>
          <a:bodyPr>
            <a:normAutofit lnSpcReduction="10000"/>
          </a:bodyPr>
          <a:lstStyle/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sz="2500" dirty="0" smtClean="0"/>
              <a:t>معنى العبادة هو الخضوع والامتثال، وهي اسم لما يحبه الله الله تعالى من الأقوال والأفعال والأعمال.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فرق العلماء بين </a:t>
            </a:r>
            <a:r>
              <a:rPr lang="ar-SA" sz="2500" dirty="0" err="1" smtClean="0"/>
              <a:t>مفهوم </a:t>
            </a:r>
            <a:r>
              <a:rPr lang="ar-SA" sz="2500" dirty="0" smtClean="0"/>
              <a:t>(العبادة) </a:t>
            </a:r>
            <a:r>
              <a:rPr lang="ar-SA" sz="2500" dirty="0" err="1" smtClean="0"/>
              <a:t>ومفهوم </a:t>
            </a:r>
            <a:r>
              <a:rPr lang="ar-SA" sz="2500" dirty="0" smtClean="0"/>
              <a:t>(العبودية</a:t>
            </a:r>
            <a:r>
              <a:rPr lang="ar-SA" sz="2500" dirty="0" err="1" smtClean="0"/>
              <a:t>).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معنى الاستعانة هو طلب العون، والاستعانة في حق الله تعالى هو طلب العون فيما لا قبل للبشر عليه.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قسم العلماء الاستعانة إلى قسمين: استعانة ضرورية واستعانة غير ضرورية، ويحصل التوفيق بالحصول على </a:t>
            </a:r>
            <a:r>
              <a:rPr lang="ar-SA" sz="2500" dirty="0" err="1" smtClean="0"/>
              <a:t>الاستعانتين.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القصر في قوله </a:t>
            </a:r>
            <a:r>
              <a:rPr lang="ar-SA" sz="2500" dirty="0" err="1" smtClean="0"/>
              <a:t>تعالى </a:t>
            </a:r>
            <a:r>
              <a:rPr lang="ar-SA" sz="2500" dirty="0" smtClean="0"/>
              <a:t>(إياك نعبد) هو قصر </a:t>
            </a:r>
            <a:r>
              <a:rPr lang="ar-SA" sz="2500" dirty="0" err="1" smtClean="0"/>
              <a:t>حقيقي</a:t>
            </a:r>
            <a:r>
              <a:rPr lang="ar-SA" sz="2500" dirty="0" smtClean="0"/>
              <a:t>، والقصر في قوله تعالى(إياك نستعين) هو قصر إضافي.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r>
              <a:rPr lang="ar-SA" sz="2500" dirty="0"/>
              <a:t> </a:t>
            </a:r>
            <a:r>
              <a:rPr lang="ar-SA" sz="2500" dirty="0" smtClean="0"/>
              <a:t>أسلوب الالتفات هو أسلوب بلاغي بديع استعمل في الآية من أجل الانتقال من الثناء إلى الدعاء.</a:t>
            </a:r>
            <a:endParaRPr lang="ar-SA" sz="2500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1036712"/>
          </a:xfrm>
        </p:spPr>
        <p:txBody>
          <a:bodyPr/>
          <a:lstStyle/>
          <a:p>
            <a:r>
              <a:rPr lang="ar-SA" dirty="0" smtClean="0"/>
              <a:t>إجمال معاني آيات سورة </a:t>
            </a:r>
            <a:r>
              <a:rPr lang="ar-SA" dirty="0" smtClean="0"/>
              <a:t>الفاتحة(5-7</a:t>
            </a:r>
            <a:r>
              <a:rPr lang="ar-SA" dirty="0" err="1" smtClean="0"/>
              <a:t>)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824536"/>
          </a:xfrm>
        </p:spPr>
        <p:txBody>
          <a:bodyPr/>
          <a:lstStyle/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الهداية أربعة أنواع: الفطرية، الإرشاد، والتوفيق، والهداية إلى الجنة.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الهداية المقصودة في الآية تكون بحسب مقام الداعي.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أطلق الإنعام لإفادة الشمول، والأنعام: إيصال الإحسان إلى الغير من العقلاء.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قسم العلماء النعم إلى قسمين: نعم دنيوية </a:t>
            </a:r>
            <a:r>
              <a:rPr lang="ar-SA" dirty="0" err="1" smtClean="0"/>
              <a:t>وهبية</a:t>
            </a:r>
            <a:r>
              <a:rPr lang="ar-SA" dirty="0" smtClean="0"/>
              <a:t> وكسبية ونعم أخروية.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المغضوب عليهم هم جنس للفرق التي عرفت الحق ومالت عنه، والضالون جنس من الفرق التي جهلت الحق فمالت عنه بسبب جهلها.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أسند الله إليه النعمة ولم ينسب الغضب والإضلال تأدبا معه.</a:t>
            </a:r>
          </a:p>
          <a:p>
            <a:pPr algn="just" rtl="1">
              <a:buFont typeface="Arial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كلمة آمين معناها اللهم استجب، وهي ليست من </a:t>
            </a:r>
            <a:r>
              <a:rPr lang="ar-SA" smtClean="0"/>
              <a:t>القرآن</a:t>
            </a:r>
            <a:r>
              <a:rPr lang="ar-SA" smtClean="0"/>
              <a:t>.</a:t>
            </a: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ar-SA" dirty="0" smtClean="0"/>
          </a:p>
          <a:p>
            <a:pPr algn="just" rtl="1"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226</Words>
  <Application>Microsoft Office PowerPoint</Application>
  <PresentationFormat>‫הצגה על המסך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إجمال معاني آيات سورة الفاتحة(5-7)</vt:lpstr>
      <vt:lpstr>إجمال معاني آيات سورة الفاتحة(5-7)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إجمال معاني آيات سورة الفاتحة(1-4)</dc:title>
  <dc:creator>2010</dc:creator>
  <cp:lastModifiedBy>2010</cp:lastModifiedBy>
  <cp:revision>7</cp:revision>
  <dcterms:created xsi:type="dcterms:W3CDTF">2013-05-08T18:41:31Z</dcterms:created>
  <dcterms:modified xsi:type="dcterms:W3CDTF">2013-05-10T18:12:39Z</dcterms:modified>
</cp:coreProperties>
</file>