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E065FBC-45AA-4DE9-A83F-7C3CE58976F8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973ED1-AAEF-425D-9DC8-2F9AE18F36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65FBC-45AA-4DE9-A83F-7C3CE58976F8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73ED1-AAEF-425D-9DC8-2F9AE18F3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E065FBC-45AA-4DE9-A83F-7C3CE58976F8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מלבן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לבן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C973ED1-AAEF-425D-9DC8-2F9AE18F36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65FBC-45AA-4DE9-A83F-7C3CE58976F8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973ED1-AAEF-425D-9DC8-2F9AE18F3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7" name="מלבן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לבן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של תאריך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65FBC-45AA-4DE9-A83F-7C3CE58976F8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13" name="מציין מיקום של מספר שקופית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C973ED1-AAEF-425D-9DC8-2F9AE18F363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מציין מיקום של כותרת תחתונה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E065FBC-45AA-4DE9-A83F-7C3CE58976F8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C973ED1-AAEF-425D-9DC8-2F9AE18F363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מציין מיקום של כותרת תחתונה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E065FBC-45AA-4DE9-A83F-7C3CE58976F8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12" name="מציין מיקום של מספר שקופית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C973ED1-AAEF-425D-9DC8-2F9AE18F363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מציין מיקום של כותרת תחתונה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מציין מיקום טקסט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5" name="מציין מיקום טקסט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65FBC-45AA-4DE9-A83F-7C3CE58976F8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973ED1-AAEF-425D-9DC8-2F9AE18F3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65FBC-45AA-4DE9-A83F-7C3CE58976F8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973ED1-AAEF-425D-9DC8-2F9AE18F3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65FBC-45AA-4DE9-A83F-7C3CE58976F8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973ED1-AAEF-425D-9DC8-2F9AE18F363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8" name="מלבן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לבן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1" name="מלבן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ציין מיקום של תאריך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E065FBC-45AA-4DE9-A83F-7C3CE58976F8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13" name="מציין מיקום של מספר שקופית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C973ED1-AAEF-425D-9DC8-2F9AE18F363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מציין מיקום של כותרת תחתונה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E065FBC-45AA-4DE9-A83F-7C3CE58976F8}" type="datetimeFigureOut">
              <a:rPr lang="en-US" smtClean="0"/>
              <a:t>5/8/2013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מלבן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לבן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C973ED1-AAEF-425D-9DC8-2F9AE18F36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470025"/>
          </a:xfrm>
        </p:spPr>
        <p:txBody>
          <a:bodyPr/>
          <a:lstStyle/>
          <a:p>
            <a:pPr algn="just" rtl="1"/>
            <a:r>
              <a:rPr lang="ar-SA" dirty="0" smtClean="0"/>
              <a:t>ارجع إلى تفسير الكشّاف وأجب عن الأسئلة الآتية: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43608" y="2060848"/>
            <a:ext cx="7704856" cy="4104456"/>
          </a:xfrm>
        </p:spPr>
        <p:txBody>
          <a:bodyPr/>
          <a:lstStyle/>
          <a:p>
            <a:pPr marL="514350" indent="-514350" algn="just" rtl="1">
              <a:buAutoNum type="arabicParenR"/>
            </a:pPr>
            <a:r>
              <a:rPr lang="ar-SA" dirty="0" smtClean="0"/>
              <a:t>بما تعلقت الباء في </a:t>
            </a:r>
            <a:r>
              <a:rPr lang="ar-SA" dirty="0" err="1" smtClean="0"/>
              <a:t>قوله </a:t>
            </a:r>
            <a:r>
              <a:rPr lang="ar-SA" dirty="0" smtClean="0"/>
              <a:t>(بسم الله</a:t>
            </a:r>
            <a:r>
              <a:rPr lang="ar-SA" dirty="0" err="1" smtClean="0"/>
              <a:t>)؟</a:t>
            </a:r>
            <a:r>
              <a:rPr lang="ar-SA" dirty="0" smtClean="0"/>
              <a:t> ولماذا قدر </a:t>
            </a:r>
            <a:r>
              <a:rPr lang="ar-SA" dirty="0" err="1" smtClean="0"/>
              <a:t>الزمخشري</a:t>
            </a:r>
            <a:r>
              <a:rPr lang="ar-SA" dirty="0" smtClean="0"/>
              <a:t> المحذوف في البسملة </a:t>
            </a:r>
            <a:r>
              <a:rPr lang="ar-SA" dirty="0" err="1" smtClean="0"/>
              <a:t>متأخرا؟</a:t>
            </a:r>
            <a:endParaRPr lang="ar-SA" dirty="0" smtClean="0"/>
          </a:p>
          <a:p>
            <a:pPr marL="514350" indent="-514350" algn="just" rtl="1">
              <a:buAutoNum type="arabicParenR"/>
            </a:pPr>
            <a:r>
              <a:rPr lang="ar-SA" dirty="0" smtClean="0"/>
              <a:t>ما معنى التعريف في </a:t>
            </a:r>
            <a:r>
              <a:rPr lang="ar-SA" dirty="0" err="1" smtClean="0"/>
              <a:t>كلمة </a:t>
            </a:r>
            <a:r>
              <a:rPr lang="ar-SA" dirty="0" smtClean="0"/>
              <a:t>(الحمد</a:t>
            </a:r>
            <a:r>
              <a:rPr lang="ar-SA" dirty="0" err="1" smtClean="0"/>
              <a:t>)؟</a:t>
            </a:r>
            <a:r>
              <a:rPr lang="ar-SA" dirty="0" smtClean="0"/>
              <a:t> ولماذا عدل عن النصب إلى الرفع في </a:t>
            </a:r>
            <a:r>
              <a:rPr lang="ar-SA" dirty="0" err="1" smtClean="0"/>
              <a:t>كلمة </a:t>
            </a:r>
            <a:r>
              <a:rPr lang="ar-SA" dirty="0" smtClean="0"/>
              <a:t>(الحمد</a:t>
            </a:r>
            <a:r>
              <a:rPr lang="ar-SA" dirty="0" err="1" smtClean="0"/>
              <a:t>)؟</a:t>
            </a:r>
            <a:endParaRPr lang="ar-SA" dirty="0" smtClean="0"/>
          </a:p>
          <a:p>
            <a:pPr marL="514350" indent="-514350" algn="just" rtl="1">
              <a:buAutoNum type="arabicParenR"/>
            </a:pPr>
            <a:r>
              <a:rPr lang="ar-SA" dirty="0" smtClean="0"/>
              <a:t>ما سبب </a:t>
            </a:r>
            <a:r>
              <a:rPr lang="ar-SA" dirty="0" err="1" smtClean="0"/>
              <a:t>جمع </a:t>
            </a:r>
            <a:r>
              <a:rPr lang="ar-SA" dirty="0" smtClean="0"/>
              <a:t>(العالمين</a:t>
            </a:r>
            <a:r>
              <a:rPr lang="ar-SA" dirty="0" err="1" smtClean="0"/>
              <a:t>)؟</a:t>
            </a:r>
            <a:r>
              <a:rPr lang="ar-SA" dirty="0" smtClean="0"/>
              <a:t> وما سبب إضافة اسم الفاعل إلى الظرف في </a:t>
            </a:r>
            <a:r>
              <a:rPr lang="ar-SA" dirty="0" err="1" smtClean="0"/>
              <a:t>قوله </a:t>
            </a:r>
            <a:r>
              <a:rPr lang="ar-SA" dirty="0" smtClean="0"/>
              <a:t>(مالك يوم </a:t>
            </a:r>
            <a:r>
              <a:rPr lang="ar-SA" dirty="0" err="1" smtClean="0"/>
              <a:t>الدين؟</a:t>
            </a:r>
            <a:endParaRPr lang="ar-SA" dirty="0" smtClean="0"/>
          </a:p>
          <a:p>
            <a:pPr marL="514350" indent="-514350" algn="just" rtl="1">
              <a:buAutoNum type="arabicParenR"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חציון">
  <a:themeElements>
    <a:clrScheme name="חציון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חציון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חציון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</TotalTime>
  <Words>65</Words>
  <Application>Microsoft Office PowerPoint</Application>
  <PresentationFormat>‫הצגה על המסך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חציון</vt:lpstr>
      <vt:lpstr>ارجع إلى تفسير الكشّاف وأجب عن الأسئلة الآتية: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ارجع إلى تفسير الكشّاف وأجب عن الأسئلة الآتية:</dc:title>
  <dc:creator>2010</dc:creator>
  <cp:lastModifiedBy>2010</cp:lastModifiedBy>
  <cp:revision>1</cp:revision>
  <dcterms:created xsi:type="dcterms:W3CDTF">2013-05-08T18:57:57Z</dcterms:created>
  <dcterms:modified xsi:type="dcterms:W3CDTF">2013-05-08T19:06:57Z</dcterms:modified>
</cp:coreProperties>
</file>