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82F42D-9E9E-4BEC-8F2A-4CBA0BFD2F1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7CFA42-3705-4FCD-B75B-1B3BDD6E9B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254001"/>
          </a:xfrm>
        </p:spPr>
        <p:txBody>
          <a:bodyPr/>
          <a:lstStyle/>
          <a:p>
            <a:r>
              <a:rPr lang="ar-SA" dirty="0" smtClean="0"/>
              <a:t>إجمال معاني آيات سورة الفاتحة(1-4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320480"/>
          </a:xfrm>
        </p:spPr>
        <p:txBody>
          <a:bodyPr>
            <a:normAutofit/>
          </a:bodyPr>
          <a:lstStyle/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sz="2500" dirty="0" smtClean="0"/>
              <a:t>سورة الفاتحة لها عدة أسماء: أم الكتاب، أم القرآن، الصلاة، السبع </a:t>
            </a:r>
            <a:r>
              <a:rPr lang="ar-SA" sz="2500" dirty="0" err="1" smtClean="0"/>
              <a:t>المثاني.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سورة الفاتحة سورة مكية باتفاق.</a:t>
            </a:r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سورة الفاتحة أعظم سورة في القرآن.</a:t>
            </a:r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الاستعاذة شرعت لحماية الإنسان من الشيطان ومن وساوسه.</a:t>
            </a:r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البسملة جاءت شبه جملة لتناسب مقام المبسمل، واختلف العلماء في كونها آية من القرآن.</a:t>
            </a:r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(الرحمن) أبلغ من </a:t>
            </a:r>
            <a:r>
              <a:rPr lang="ar-SA" sz="2500" dirty="0" err="1" smtClean="0"/>
              <a:t>كلمة </a:t>
            </a:r>
            <a:r>
              <a:rPr lang="ar-SA" sz="2500" dirty="0" smtClean="0"/>
              <a:t>(الرحيم) وهي تشمل المؤمن والكافر في الدنيا والآخرة.</a:t>
            </a:r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1036712"/>
          </a:xfrm>
        </p:spPr>
        <p:txBody>
          <a:bodyPr/>
          <a:lstStyle/>
          <a:p>
            <a:r>
              <a:rPr lang="ar-SA" dirty="0" smtClean="0"/>
              <a:t>إجمال معاني آيات سورة الفاتحة(1-4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824536"/>
          </a:xfrm>
        </p:spPr>
        <p:txBody>
          <a:bodyPr/>
          <a:lstStyle/>
          <a:p>
            <a:pPr algn="just" rtl="1">
              <a:buFont typeface="Arial" charset="0"/>
              <a:buChar char="•"/>
            </a:pPr>
            <a:r>
              <a:rPr lang="ar-SA" dirty="0" smtClean="0"/>
              <a:t> المدح أعم من الحمد والحمد أعم من الشكر.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أفضل الدعاء </a:t>
            </a:r>
            <a:r>
              <a:rPr lang="ar-SA" dirty="0" err="1" smtClean="0"/>
              <a:t>هو </a:t>
            </a:r>
            <a:r>
              <a:rPr lang="ar-SA" dirty="0" smtClean="0"/>
              <a:t>(الحمد لله) وهو دعاء الأنبياء والملائكة وأهل الجنة.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الراجح في </a:t>
            </a:r>
            <a:r>
              <a:rPr lang="ar-SA" dirty="0" err="1" smtClean="0"/>
              <a:t>معنى </a:t>
            </a:r>
            <a:r>
              <a:rPr lang="ar-SA" dirty="0" smtClean="0"/>
              <a:t>(العالمين) كل ما هو موجود سوى الله.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(الرحمن الرحيم) لا يعد تكرار لأنه لها معنى خاص يختلف عن معناها في البسملة.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err="1" smtClean="0"/>
              <a:t>قراءة </a:t>
            </a:r>
            <a:r>
              <a:rPr lang="ar-SA" dirty="0" smtClean="0"/>
              <a:t>(ملك) أبلغ من </a:t>
            </a:r>
            <a:r>
              <a:rPr lang="ar-SA" dirty="0" err="1" smtClean="0"/>
              <a:t>قراءة </a:t>
            </a:r>
            <a:r>
              <a:rPr lang="ar-SA" dirty="0" smtClean="0"/>
              <a:t>(مالك) لأن كل ملك مالك، وليس كل ملك مالكًا.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أسماء يوم القيامة متعددة، وكل اسم من هذه الأسماء يعبر عما سيحدث في هذا اليوم.</a:t>
            </a:r>
          </a:p>
          <a:p>
            <a:pPr algn="just" rtl="1"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186</Words>
  <Application>Microsoft Office PowerPoint</Application>
  <PresentationFormat>‫הצגה על המסך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إجمال معاني آيات سورة الفاتحة(1-4)</vt:lpstr>
      <vt:lpstr>إجمال معاني آيات سورة الفاتحة(1-4)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إجمال معاني آيات سورة الفاتحة(1-4)</dc:title>
  <dc:creator>2010</dc:creator>
  <cp:lastModifiedBy>2010</cp:lastModifiedBy>
  <cp:revision>2</cp:revision>
  <dcterms:created xsi:type="dcterms:W3CDTF">2013-05-08T18:41:31Z</dcterms:created>
  <dcterms:modified xsi:type="dcterms:W3CDTF">2013-05-08T18:54:35Z</dcterms:modified>
</cp:coreProperties>
</file>