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0488-FBEC-4E4D-B2B1-96FCF3E8673A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DA74-236B-4A34-B089-BD4E2B271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0488-FBEC-4E4D-B2B1-96FCF3E8673A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DA74-236B-4A34-B089-BD4E2B271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0488-FBEC-4E4D-B2B1-96FCF3E8673A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DA74-236B-4A34-B089-BD4E2B271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0488-FBEC-4E4D-B2B1-96FCF3E8673A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DA74-236B-4A34-B089-BD4E2B271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0488-FBEC-4E4D-B2B1-96FCF3E8673A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DA74-236B-4A34-B089-BD4E2B271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0488-FBEC-4E4D-B2B1-96FCF3E8673A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DA74-236B-4A34-B089-BD4E2B271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0488-FBEC-4E4D-B2B1-96FCF3E8673A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DA74-236B-4A34-B089-BD4E2B271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0488-FBEC-4E4D-B2B1-96FCF3E8673A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DA74-236B-4A34-B089-BD4E2B271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0488-FBEC-4E4D-B2B1-96FCF3E8673A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DA74-236B-4A34-B089-BD4E2B271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0488-FBEC-4E4D-B2B1-96FCF3E8673A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DA74-236B-4A34-B089-BD4E2B271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0488-FBEC-4E4D-B2B1-96FCF3E8673A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528DA74-236B-4A34-B089-BD4E2B2715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CB0488-FBEC-4E4D-B2B1-96FCF3E8673A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28DA74-236B-4A34-B089-BD4E2B27153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467544" y="980728"/>
            <a:ext cx="7851648" cy="1324744"/>
          </a:xfrm>
        </p:spPr>
        <p:txBody>
          <a:bodyPr/>
          <a:lstStyle/>
          <a:p>
            <a:r>
              <a:rPr lang="ar-SA" dirty="0" smtClean="0"/>
              <a:t>أسئلة في تفسير سورة الفاتحة(1-4</a:t>
            </a:r>
            <a:r>
              <a:rPr lang="ar-SA" dirty="0" err="1" smtClean="0"/>
              <a:t>)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2708920"/>
            <a:ext cx="7854696" cy="3528392"/>
          </a:xfrm>
        </p:spPr>
        <p:txBody>
          <a:bodyPr>
            <a:noAutofit/>
          </a:bodyPr>
          <a:lstStyle/>
          <a:p>
            <a:pPr marL="514350" indent="-514350" algn="just" rtl="1">
              <a:buAutoNum type="arabicParenR"/>
            </a:pPr>
            <a:r>
              <a:rPr lang="ar-SA" sz="2400" dirty="0" smtClean="0">
                <a:solidFill>
                  <a:srgbClr val="C00000"/>
                </a:solidFill>
              </a:rPr>
              <a:t>لماذا سميت سورة الفاتحة بسورة </a:t>
            </a:r>
            <a:r>
              <a:rPr lang="ar-SA" sz="2400" dirty="0" err="1" smtClean="0">
                <a:solidFill>
                  <a:srgbClr val="C00000"/>
                </a:solidFill>
              </a:rPr>
              <a:t>الصلاة؟</a:t>
            </a:r>
            <a:endParaRPr lang="ar-SA" sz="2400" dirty="0" smtClean="0">
              <a:solidFill>
                <a:srgbClr val="C00000"/>
              </a:solidFill>
            </a:endParaRPr>
          </a:p>
          <a:p>
            <a:pPr marL="514350" indent="-514350" algn="just" rtl="1">
              <a:buAutoNum type="arabicParenR"/>
            </a:pPr>
            <a:r>
              <a:rPr lang="ar-SA" sz="2400" dirty="0" smtClean="0">
                <a:solidFill>
                  <a:srgbClr val="C00000"/>
                </a:solidFill>
              </a:rPr>
              <a:t>ما معنى أن تكون سورة الفاتحة أعظم سورة في </a:t>
            </a:r>
            <a:r>
              <a:rPr lang="ar-SA" sz="2400" dirty="0" err="1" smtClean="0">
                <a:solidFill>
                  <a:srgbClr val="C00000"/>
                </a:solidFill>
              </a:rPr>
              <a:t>القرآن؟</a:t>
            </a:r>
            <a:endParaRPr lang="ar-SA" sz="2400" dirty="0" smtClean="0">
              <a:solidFill>
                <a:srgbClr val="C00000"/>
              </a:solidFill>
            </a:endParaRPr>
          </a:p>
          <a:p>
            <a:pPr marL="514350" indent="-514350" algn="just" rtl="1">
              <a:buAutoNum type="arabicParenR"/>
            </a:pPr>
            <a:r>
              <a:rPr lang="ar-SA" sz="2400" dirty="0" smtClean="0">
                <a:solidFill>
                  <a:srgbClr val="C00000"/>
                </a:solidFill>
              </a:rPr>
              <a:t>هل الاستعاذة آية من </a:t>
            </a:r>
            <a:r>
              <a:rPr lang="ar-SA" sz="2400" dirty="0" err="1" smtClean="0">
                <a:solidFill>
                  <a:srgbClr val="C00000"/>
                </a:solidFill>
              </a:rPr>
              <a:t>القرآن؟</a:t>
            </a:r>
            <a:endParaRPr lang="ar-SA" sz="2400" dirty="0" smtClean="0">
              <a:solidFill>
                <a:srgbClr val="C00000"/>
              </a:solidFill>
            </a:endParaRPr>
          </a:p>
          <a:p>
            <a:pPr marL="514350" indent="-514350" algn="just" rtl="1">
              <a:buAutoNum type="arabicParenR"/>
            </a:pPr>
            <a:r>
              <a:rPr lang="ar-SA" sz="2400" dirty="0" smtClean="0">
                <a:solidFill>
                  <a:srgbClr val="C00000"/>
                </a:solidFill>
              </a:rPr>
              <a:t>لماذا جاءت </a:t>
            </a:r>
            <a:r>
              <a:rPr lang="ar-SA" sz="2400" dirty="0" err="1" smtClean="0">
                <a:solidFill>
                  <a:srgbClr val="C00000"/>
                </a:solidFill>
              </a:rPr>
              <a:t>كلمة </a:t>
            </a:r>
            <a:r>
              <a:rPr lang="ar-SA" sz="2400" dirty="0" smtClean="0">
                <a:solidFill>
                  <a:srgbClr val="C00000"/>
                </a:solidFill>
              </a:rPr>
              <a:t>(رجيم) على صيغة </a:t>
            </a:r>
            <a:r>
              <a:rPr lang="ar-SA" sz="2400" dirty="0" err="1" smtClean="0">
                <a:solidFill>
                  <a:srgbClr val="C00000"/>
                </a:solidFill>
              </a:rPr>
              <a:t>فعيل؟</a:t>
            </a:r>
            <a:endParaRPr lang="ar-SA" sz="2400" dirty="0" smtClean="0">
              <a:solidFill>
                <a:srgbClr val="C00000"/>
              </a:solidFill>
            </a:endParaRPr>
          </a:p>
          <a:p>
            <a:pPr marL="514350" indent="-514350" algn="just" rtl="1">
              <a:buAutoNum type="arabicParenR"/>
            </a:pPr>
            <a:r>
              <a:rPr lang="ar-SA" sz="2400" dirty="0" smtClean="0">
                <a:solidFill>
                  <a:srgbClr val="C00000"/>
                </a:solidFill>
              </a:rPr>
              <a:t>ما الفرق </a:t>
            </a:r>
            <a:r>
              <a:rPr lang="ar-SA" sz="2400" dirty="0" err="1" smtClean="0">
                <a:solidFill>
                  <a:srgbClr val="C00000"/>
                </a:solidFill>
              </a:rPr>
              <a:t>بين </a:t>
            </a:r>
            <a:r>
              <a:rPr lang="ar-SA" sz="2400" dirty="0" smtClean="0">
                <a:solidFill>
                  <a:srgbClr val="C00000"/>
                </a:solidFill>
              </a:rPr>
              <a:t>(الرحمن) و(الرحيم) عند </a:t>
            </a:r>
            <a:r>
              <a:rPr lang="ar-SA" sz="2400" dirty="0" err="1" smtClean="0">
                <a:solidFill>
                  <a:srgbClr val="C00000"/>
                </a:solidFill>
              </a:rPr>
              <a:t>العلماء؟</a:t>
            </a:r>
            <a:endParaRPr lang="ar-SA" sz="2400" dirty="0" smtClean="0">
              <a:solidFill>
                <a:srgbClr val="C00000"/>
              </a:solidFill>
            </a:endParaRPr>
          </a:p>
          <a:p>
            <a:pPr marL="514350" indent="-514350" algn="just" rtl="1">
              <a:buAutoNum type="arabicParenR"/>
            </a:pPr>
            <a:r>
              <a:rPr lang="ar-SA" sz="2400" dirty="0" smtClean="0">
                <a:solidFill>
                  <a:srgbClr val="C00000"/>
                </a:solidFill>
              </a:rPr>
              <a:t>هل البسملة آية من سورة </a:t>
            </a:r>
            <a:r>
              <a:rPr lang="ar-SA" sz="2400" dirty="0" err="1" smtClean="0">
                <a:solidFill>
                  <a:srgbClr val="C00000"/>
                </a:solidFill>
              </a:rPr>
              <a:t>الفاتحة؟</a:t>
            </a:r>
            <a:endParaRPr lang="ar-SA" sz="2400" dirty="0" smtClean="0">
              <a:solidFill>
                <a:srgbClr val="C00000"/>
              </a:solidFill>
            </a:endParaRPr>
          </a:p>
          <a:p>
            <a:pPr marL="514350" indent="-514350" rtl="1">
              <a:buAutoNum type="arabicParenR"/>
            </a:pPr>
            <a:endParaRPr lang="en-US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7851648" cy="1067544"/>
          </a:xfrm>
        </p:spPr>
        <p:txBody>
          <a:bodyPr/>
          <a:lstStyle/>
          <a:p>
            <a:r>
              <a:rPr lang="ar-SA" dirty="0" smtClean="0"/>
              <a:t>أسئلة في تفسير سورة </a:t>
            </a:r>
            <a:r>
              <a:rPr lang="ar-SA" dirty="0" err="1" smtClean="0"/>
              <a:t>الفاتحة </a:t>
            </a:r>
            <a:r>
              <a:rPr lang="ar-SA" dirty="0" smtClean="0"/>
              <a:t>(1-4</a:t>
            </a:r>
            <a:r>
              <a:rPr lang="ar-SA" dirty="0" err="1" smtClean="0"/>
              <a:t>)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1844824"/>
            <a:ext cx="7854696" cy="4320480"/>
          </a:xfrm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C00000"/>
                </a:solidFill>
              </a:rPr>
              <a:t>7) ما الفرق بين الحمد والمد </a:t>
            </a:r>
            <a:r>
              <a:rPr lang="ar-SA" dirty="0" err="1" smtClean="0">
                <a:solidFill>
                  <a:srgbClr val="C00000"/>
                </a:solidFill>
              </a:rPr>
              <a:t>والشكر؟</a:t>
            </a:r>
            <a:endParaRPr lang="ar-SA" dirty="0" smtClean="0">
              <a:solidFill>
                <a:srgbClr val="C00000"/>
              </a:solidFill>
            </a:endParaRPr>
          </a:p>
          <a:p>
            <a:r>
              <a:rPr lang="ar-SA" dirty="0" smtClean="0">
                <a:solidFill>
                  <a:srgbClr val="C00000"/>
                </a:solidFill>
              </a:rPr>
              <a:t>8) ما نوع اللام في </a:t>
            </a:r>
            <a:r>
              <a:rPr lang="ar-SA" dirty="0" err="1" smtClean="0">
                <a:solidFill>
                  <a:srgbClr val="C00000"/>
                </a:solidFill>
              </a:rPr>
              <a:t>كلمة </a:t>
            </a:r>
            <a:r>
              <a:rPr lang="ar-SA" dirty="0" smtClean="0">
                <a:solidFill>
                  <a:srgbClr val="C00000"/>
                </a:solidFill>
              </a:rPr>
              <a:t>(الحمد</a:t>
            </a:r>
            <a:r>
              <a:rPr lang="ar-SA" dirty="0" err="1" smtClean="0">
                <a:solidFill>
                  <a:srgbClr val="C00000"/>
                </a:solidFill>
              </a:rPr>
              <a:t>)؟</a:t>
            </a:r>
            <a:r>
              <a:rPr lang="ar-SA" dirty="0" smtClean="0">
                <a:solidFill>
                  <a:srgbClr val="C00000"/>
                </a:solidFill>
              </a:rPr>
              <a:t> وما سبب مجيء </a:t>
            </a:r>
            <a:r>
              <a:rPr lang="ar-SA" dirty="0" err="1" smtClean="0">
                <a:solidFill>
                  <a:srgbClr val="C00000"/>
                </a:solidFill>
              </a:rPr>
              <a:t>جملة </a:t>
            </a:r>
            <a:r>
              <a:rPr lang="ar-SA" dirty="0" smtClean="0">
                <a:solidFill>
                  <a:srgbClr val="C00000"/>
                </a:solidFill>
              </a:rPr>
              <a:t>(الحمد لله) جملة </a:t>
            </a:r>
            <a:r>
              <a:rPr lang="ar-SA" dirty="0" err="1" smtClean="0">
                <a:solidFill>
                  <a:srgbClr val="C00000"/>
                </a:solidFill>
              </a:rPr>
              <a:t>اسمية؟</a:t>
            </a:r>
            <a:endParaRPr lang="ar-SA" dirty="0" smtClean="0">
              <a:solidFill>
                <a:srgbClr val="C00000"/>
              </a:solidFill>
            </a:endParaRPr>
          </a:p>
          <a:p>
            <a:r>
              <a:rPr lang="ar-SA" dirty="0" smtClean="0">
                <a:solidFill>
                  <a:srgbClr val="C00000"/>
                </a:solidFill>
              </a:rPr>
              <a:t>9) ما هو الرأي الراجح في معنى </a:t>
            </a:r>
            <a:r>
              <a:rPr lang="ar-SA" dirty="0" err="1" smtClean="0">
                <a:solidFill>
                  <a:srgbClr val="C00000"/>
                </a:solidFill>
              </a:rPr>
              <a:t>قوله </a:t>
            </a:r>
            <a:r>
              <a:rPr lang="ar-SA" dirty="0" smtClean="0">
                <a:solidFill>
                  <a:srgbClr val="C00000"/>
                </a:solidFill>
              </a:rPr>
              <a:t>(رب العالمين</a:t>
            </a:r>
            <a:r>
              <a:rPr lang="ar-SA" dirty="0" err="1" smtClean="0">
                <a:solidFill>
                  <a:srgbClr val="C00000"/>
                </a:solidFill>
              </a:rPr>
              <a:t>)؟</a:t>
            </a:r>
            <a:endParaRPr lang="ar-SA" dirty="0" smtClean="0">
              <a:solidFill>
                <a:srgbClr val="C00000"/>
              </a:solidFill>
            </a:endParaRPr>
          </a:p>
          <a:p>
            <a:r>
              <a:rPr lang="ar-SA" dirty="0" smtClean="0">
                <a:solidFill>
                  <a:srgbClr val="C00000"/>
                </a:solidFill>
              </a:rPr>
              <a:t>10) هل يعد قوله </a:t>
            </a:r>
            <a:r>
              <a:rPr lang="ar-SA" dirty="0" err="1" smtClean="0">
                <a:solidFill>
                  <a:srgbClr val="C00000"/>
                </a:solidFill>
              </a:rPr>
              <a:t>تعالى: </a:t>
            </a:r>
            <a:r>
              <a:rPr lang="ar-SA" dirty="0" smtClean="0">
                <a:solidFill>
                  <a:srgbClr val="C00000"/>
                </a:solidFill>
              </a:rPr>
              <a:t>(الرحمن الرحيم) </a:t>
            </a:r>
            <a:r>
              <a:rPr lang="ar-SA" dirty="0" err="1" smtClean="0">
                <a:solidFill>
                  <a:srgbClr val="C00000"/>
                </a:solidFill>
              </a:rPr>
              <a:t>تكرارا؟</a:t>
            </a:r>
            <a:endParaRPr lang="ar-SA" dirty="0" smtClean="0">
              <a:solidFill>
                <a:srgbClr val="C00000"/>
              </a:solidFill>
            </a:endParaRPr>
          </a:p>
          <a:p>
            <a:r>
              <a:rPr lang="ar-SA" dirty="0" smtClean="0">
                <a:solidFill>
                  <a:srgbClr val="C00000"/>
                </a:solidFill>
              </a:rPr>
              <a:t>11) ما الفرق بين كلمة </a:t>
            </a:r>
            <a:r>
              <a:rPr lang="ar-SA" dirty="0" err="1" smtClean="0">
                <a:solidFill>
                  <a:srgbClr val="C00000"/>
                </a:solidFill>
              </a:rPr>
              <a:t>قراءة </a:t>
            </a:r>
            <a:r>
              <a:rPr lang="ar-SA" dirty="0" smtClean="0">
                <a:solidFill>
                  <a:srgbClr val="C00000"/>
                </a:solidFill>
              </a:rPr>
              <a:t>(مالك) </a:t>
            </a:r>
            <a:r>
              <a:rPr lang="ar-SA" dirty="0" err="1" smtClean="0">
                <a:solidFill>
                  <a:srgbClr val="C00000"/>
                </a:solidFill>
              </a:rPr>
              <a:t>وقراءة </a:t>
            </a:r>
            <a:r>
              <a:rPr lang="ar-SA" dirty="0" smtClean="0">
                <a:solidFill>
                  <a:srgbClr val="C00000"/>
                </a:solidFill>
              </a:rPr>
              <a:t>(ملك</a:t>
            </a:r>
            <a:r>
              <a:rPr lang="ar-SA" dirty="0" err="1" smtClean="0">
                <a:solidFill>
                  <a:srgbClr val="C00000"/>
                </a:solidFill>
              </a:rPr>
              <a:t>)؟</a:t>
            </a:r>
            <a:r>
              <a:rPr lang="ar-SA" dirty="0" smtClean="0">
                <a:solidFill>
                  <a:srgbClr val="C00000"/>
                </a:solidFill>
              </a:rPr>
              <a:t>  </a:t>
            </a:r>
          </a:p>
          <a:p>
            <a:r>
              <a:rPr lang="ar-SA" dirty="0" smtClean="0">
                <a:solidFill>
                  <a:srgbClr val="C00000"/>
                </a:solidFill>
              </a:rPr>
              <a:t>12) ماذا تستنتج من تسمية أسماء يوم </a:t>
            </a:r>
            <a:r>
              <a:rPr lang="ar-SA" dirty="0" err="1" smtClean="0">
                <a:solidFill>
                  <a:srgbClr val="C00000"/>
                </a:solidFill>
              </a:rPr>
              <a:t>القيامة؟</a:t>
            </a:r>
            <a:endParaRPr lang="ar-SA" dirty="0" smtClean="0">
              <a:solidFill>
                <a:srgbClr val="C00000"/>
              </a:solidFill>
            </a:endParaRPr>
          </a:p>
          <a:p>
            <a:r>
              <a:rPr lang="ar-SA" dirty="0" smtClean="0">
                <a:solidFill>
                  <a:srgbClr val="C00000"/>
                </a:solidFill>
              </a:rPr>
              <a:t>13) كيف تستفيد في حياتك من المعاني المستفادة من تفسير الآيات؟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</TotalTime>
  <Words>159</Words>
  <Application>Microsoft Office PowerPoint</Application>
  <PresentationFormat>‫הצגה על המסך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זרימה</vt:lpstr>
      <vt:lpstr>أسئلة في تفسير سورة الفاتحة(1-4)</vt:lpstr>
      <vt:lpstr>أسئلة في تفسير سورة الفاتحة (1-4)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أسئلة في تفسير سورة الفاتحة(1-4)</dc:title>
  <dc:creator>2010</dc:creator>
  <cp:lastModifiedBy>2010</cp:lastModifiedBy>
  <cp:revision>2</cp:revision>
  <dcterms:created xsi:type="dcterms:W3CDTF">2013-05-08T18:26:54Z</dcterms:created>
  <dcterms:modified xsi:type="dcterms:W3CDTF">2013-05-08T18:57:33Z</dcterms:modified>
</cp:coreProperties>
</file>