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66" d="100"/>
          <a:sy n="66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DB79B-D346-4DA1-941E-72293A7F102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E720-4525-42DD-8E9D-B65493E2D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720-4525-42DD-8E9D-B65493E2D6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B5F7-DDBB-4195-BD98-C77165265AC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3552-28EB-4FF7-B4FF-956ADBFC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9faem0KX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slide" Target="slide1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openxmlformats.org/officeDocument/2006/relationships/image" Target="../media/image32.gif"/><Relationship Id="rId4" Type="http://schemas.openxmlformats.org/officeDocument/2006/relationships/image" Target="../media/image28.gif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openxmlformats.org/officeDocument/2006/relationships/audio" Target="file:///C:\Users\user\Desktop\&#1603;&#1593;&#1576;&#1577;.wma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file:///C:\Users\user\Desktop\&#1601;&#1610;%20&#1575;&#1604;&#1575;&#1589;&#1608;&#1585;&#1577;.wma" TargetMode="External"/><Relationship Id="rId1" Type="http://schemas.openxmlformats.org/officeDocument/2006/relationships/audio" Target="file:///C:\Users\user\Desktop\&#1601;&#1610;&#1604;.wma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gif"/><Relationship Id="rId5" Type="http://schemas.openxmlformats.org/officeDocument/2006/relationships/audio" Target="file:///C:\Users\user\Desktop\&#1605;&#1605;&#1578;&#1575;&#1586;.wma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4" Type="http://schemas.openxmlformats.org/officeDocument/2006/relationships/audio" Target="file:///C:\Users\user\Desktop\&#1585;&#1575;&#1574;&#1593;&#1608;&#1606;.wma" TargetMode="External"/><Relationship Id="rId9" Type="http://schemas.openxmlformats.org/officeDocument/2006/relationships/image" Target="../media/image4.gi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youtube.com/watch?v=nqyE1iSAfN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ids.islamweb.net/movie.php?url=flashstories/nabi-life1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19517" y="2082225"/>
            <a:ext cx="307648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درس محوسب عن عامِ الْفيل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18" y="2667000"/>
            <a:ext cx="280878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الفئة العمريّة:الصّف الثاني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4820" y="3276600"/>
            <a:ext cx="39821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مصمِمًة الدرس المحوسب:آلاء إغبارية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886200"/>
            <a:ext cx="303961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المرشد التربوي:عوني مصاروة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495800"/>
            <a:ext cx="229101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التاريخ:20/1/2013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20935619">
            <a:off x="29335" y="468252"/>
            <a:ext cx="414408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مناسبة ذكرى مولد النّبوي الشّريف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3.gstatic.com/images?q=tbn:ANd9GcTtTo5snJBe6ynyn78y4vT6Oomq4g4jlhftK1Dm_91P6peQyjCxy4r_vEO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362200"/>
            <a:ext cx="490907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52400" y="152400"/>
            <a:ext cx="355417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أنشودة مُحَمَد نَبينا بِنوره هادينا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6" name="Picture 4" descr="http://upload.te3p.com/uploader/478582/11249501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0"/>
            <a:ext cx="2819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438400"/>
            <a:ext cx="6248400" cy="16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buNone/>
            </a:pP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ضَعْ بَصمَتَكْ</a:t>
            </a:r>
          </a:p>
          <a:p>
            <a:pPr algn="r">
              <a:buNone/>
            </a:pP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تَحَت كلّ تعبير نُعَبّر بهِ عن مَحَبَتِنا لٍرَسولِ الله.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57200" y="4800600"/>
            <a:ext cx="2743200" cy="1600200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نُحِبُكَ يا رَسولَ الله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81600" y="533400"/>
            <a:ext cx="2743200" cy="1600200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حَبيبي يا رَسولَ الله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09600" y="228600"/>
            <a:ext cx="3048000" cy="1905000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أنا كُلّي فِداكَ يا رَسول الله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495800" y="4572000"/>
            <a:ext cx="3200400" cy="1905000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أشتاقُ لَكَ يا رَسول الله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Notched Right Arrow 11"/>
          <p:cNvSpPr/>
          <p:nvPr/>
        </p:nvSpPr>
        <p:spPr>
          <a:xfrm flipH="1">
            <a:off x="4648200" y="2590800"/>
            <a:ext cx="1524000" cy="381000"/>
          </a:xfrm>
          <a:prstGeom prst="notchedRightArrow">
            <a:avLst>
              <a:gd name="adj1" fmla="val 82324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G_3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34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MG_3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"/>
            <a:ext cx="2514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IMG_3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0"/>
            <a:ext cx="2819400" cy="377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IMG_3736.JPG"/>
          <p:cNvPicPr>
            <a:picLocks noChangeAspect="1" noChangeArrowheads="1"/>
          </p:cNvPicPr>
          <p:nvPr/>
        </p:nvPicPr>
        <p:blipFill>
          <a:blip r:embed="rId6" cstate="print"/>
          <a:srcRect t="15751"/>
          <a:stretch>
            <a:fillRect/>
          </a:stretch>
        </p:blipFill>
        <p:spPr bwMode="auto">
          <a:xfrm>
            <a:off x="1295400" y="3733800"/>
            <a:ext cx="5638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914400"/>
            <a:ext cx="116570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إجمال</a:t>
            </a:r>
            <a:endParaRPr lang="en-US" sz="4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تَعَلَمنا اليوم أحِبائي الطّلاب عن عام الفيل،وكيف كانَ أبرهة يريد </a:t>
            </a:r>
            <a:r>
              <a:rPr lang="ar-S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هَدَمَ الْكَعَبَة،وأبَت 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الفيلة أن تَتَقَدَم،وأرسل الله عز وجلّ عليهم طيور ترميهم بالحجارة.</a:t>
            </a:r>
          </a:p>
          <a:p>
            <a:pPr algn="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وكما أنّ في عام الفيل وُلِد سيدنا وحبيبنا محمد عليه أفضل الصلاة والسّلام.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UjiTSU\Pictures\130114414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2209800" y="51816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6" name="AutoShape 7"/>
          <p:cNvCxnSpPr>
            <a:cxnSpLocks noChangeShapeType="1"/>
          </p:cNvCxnSpPr>
          <p:nvPr/>
        </p:nvCxnSpPr>
        <p:spPr bwMode="auto">
          <a:xfrm>
            <a:off x="2209800" y="6858000"/>
            <a:ext cx="6934200" cy="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 flipH="1">
            <a:off x="2590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42672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9" name="AutoShape 12"/>
          <p:cNvCxnSpPr>
            <a:cxnSpLocks noChangeShapeType="1"/>
          </p:cNvCxnSpPr>
          <p:nvPr/>
        </p:nvCxnSpPr>
        <p:spPr bwMode="auto">
          <a:xfrm flipH="1">
            <a:off x="6019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cxnSp>
        <p:nvCxnSpPr>
          <p:cNvPr id="10" name="AutoShape 12"/>
          <p:cNvCxnSpPr>
            <a:cxnSpLocks noChangeShapeType="1"/>
          </p:cNvCxnSpPr>
          <p:nvPr/>
        </p:nvCxnSpPr>
        <p:spPr bwMode="auto">
          <a:xfrm flipH="1">
            <a:off x="7924800" y="5181600"/>
            <a:ext cx="50800" cy="1676400"/>
          </a:xfrm>
          <a:prstGeom prst="straightConnector1">
            <a:avLst/>
          </a:prstGeom>
          <a:noFill/>
          <a:ln w="38100">
            <a:solidFill>
              <a:srgbClr val="0D0D0D"/>
            </a:solidFill>
            <a:round/>
            <a:headEnd/>
            <a:tailEnd/>
          </a:ln>
          <a:effectLst/>
        </p:spPr>
      </p:cxnSp>
      <p:pic>
        <p:nvPicPr>
          <p:cNvPr id="11" name="Picture 6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548088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FUjiTSU\Downloads\1t8337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404" y="457200"/>
            <a:ext cx="3330596" cy="2286000"/>
          </a:xfrm>
          <a:prstGeom prst="rect">
            <a:avLst/>
          </a:prstGeom>
          <a:noFill/>
        </p:spPr>
      </p:pic>
      <p:pic>
        <p:nvPicPr>
          <p:cNvPr id="13" name="Picture 3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2895600"/>
            <a:ext cx="1000125" cy="962025"/>
          </a:xfrm>
          <a:prstGeom prst="rect">
            <a:avLst/>
          </a:prstGeom>
          <a:noFill/>
        </p:spPr>
      </p:pic>
      <p:pic>
        <p:nvPicPr>
          <p:cNvPr id="14" name="Picture 4" descr="C:\Users\FUjiTSU\Downloads\13262744798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09600"/>
            <a:ext cx="10001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FUjiTSU\Downloads\i244843413_84792_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C:\Users\FUjiTSU\Pictures\111281_1197308152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11752" y="3861048"/>
            <a:ext cx="2232248" cy="2815977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 rot="20559483">
            <a:off x="2497555" y="1116500"/>
            <a:ext cx="4560618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غير صحيحة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18394" y="1412776"/>
            <a:ext cx="396044" cy="576064"/>
          </a:xfrm>
          <a:prstGeom prst="rect">
            <a:avLst/>
          </a:prstGeom>
          <a:noFill/>
        </p:spPr>
      </p:pic>
      <p:pic>
        <p:nvPicPr>
          <p:cNvPr id="8" name="Picture 2" descr="C:\Users\FUjiTSU\Downloads\00008800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0050"/>
            <a:ext cx="3609975" cy="2647950"/>
          </a:xfrm>
          <a:prstGeom prst="rect">
            <a:avLst/>
          </a:prstGeom>
          <a:noFill/>
        </p:spPr>
      </p:pic>
      <p:pic>
        <p:nvPicPr>
          <p:cNvPr id="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77072"/>
            <a:ext cx="1390650" cy="1390650"/>
          </a:xfrm>
          <a:prstGeom prst="rect">
            <a:avLst/>
          </a:prstGeom>
          <a:noFill/>
        </p:spPr>
      </p:pic>
      <p:pic>
        <p:nvPicPr>
          <p:cNvPr id="10" name="Picture 4" descr="C:\Users\FUjiTSU\Pictures\2523708f1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18394" y="836712"/>
            <a:ext cx="396044" cy="576064"/>
          </a:xfrm>
          <a:prstGeom prst="rect">
            <a:avLst/>
          </a:prstGeom>
          <a:noFill/>
        </p:spPr>
      </p:pic>
      <p:pic>
        <p:nvPicPr>
          <p:cNvPr id="11" name="Picture 4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72400" y="2996952"/>
            <a:ext cx="396044" cy="576064"/>
          </a:xfrm>
          <a:prstGeom prst="rect">
            <a:avLst/>
          </a:prstGeom>
          <a:noFill/>
        </p:spPr>
      </p:pic>
      <p:pic>
        <p:nvPicPr>
          <p:cNvPr id="12" name="Picture 4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18394" y="1844824"/>
            <a:ext cx="396044" cy="576064"/>
          </a:xfrm>
          <a:prstGeom prst="rect">
            <a:avLst/>
          </a:prstGeom>
          <a:noFill/>
        </p:spPr>
      </p:pic>
      <p:pic>
        <p:nvPicPr>
          <p:cNvPr id="13" name="Picture 4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172400" y="2348880"/>
            <a:ext cx="396044" cy="576064"/>
          </a:xfrm>
          <a:prstGeom prst="rect">
            <a:avLst/>
          </a:prstGeom>
          <a:noFill/>
        </p:spPr>
      </p:pic>
      <p:pic>
        <p:nvPicPr>
          <p:cNvPr id="14" name="Picture 2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283531" y="836712"/>
            <a:ext cx="297033" cy="432048"/>
          </a:xfrm>
          <a:prstGeom prst="rect">
            <a:avLst/>
          </a:prstGeom>
          <a:noFill/>
        </p:spPr>
      </p:pic>
      <p:pic>
        <p:nvPicPr>
          <p:cNvPr id="15" name="Picture 2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283531" y="1484784"/>
            <a:ext cx="297033" cy="432048"/>
          </a:xfrm>
          <a:prstGeom prst="rect">
            <a:avLst/>
          </a:prstGeom>
          <a:noFill/>
        </p:spPr>
      </p:pic>
      <p:pic>
        <p:nvPicPr>
          <p:cNvPr id="16" name="Picture 2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283531" y="2204864"/>
            <a:ext cx="297033" cy="432048"/>
          </a:xfrm>
          <a:prstGeom prst="rect">
            <a:avLst/>
          </a:prstGeom>
          <a:noFill/>
        </p:spPr>
      </p:pic>
      <p:pic>
        <p:nvPicPr>
          <p:cNvPr id="17" name="Picture 2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283531" y="2780928"/>
            <a:ext cx="297033" cy="432048"/>
          </a:xfrm>
          <a:prstGeom prst="rect">
            <a:avLst/>
          </a:prstGeom>
          <a:noFill/>
        </p:spPr>
      </p:pic>
      <p:pic>
        <p:nvPicPr>
          <p:cNvPr id="18" name="Picture 2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283531" y="3356992"/>
            <a:ext cx="297033" cy="432048"/>
          </a:xfrm>
          <a:prstGeom prst="rect">
            <a:avLst/>
          </a:prstGeom>
          <a:noFill/>
        </p:spPr>
      </p:pic>
      <p:pic>
        <p:nvPicPr>
          <p:cNvPr id="19" name="Picture 4" descr="C:\Users\FUjiTSU\Pictures\2523708f1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5949280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.msharkat.com/u/image-668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276132"/>
            <a:ext cx="2919706" cy="215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rnon.com/vb/attachment.php?attachmentid=1010&amp;stc=1&amp;d=1197576815"/>
          <p:cNvPicPr>
            <a:picLocks noChangeAspect="1" noChangeArrowheads="1"/>
          </p:cNvPicPr>
          <p:nvPr/>
        </p:nvPicPr>
        <p:blipFill>
          <a:blip r:embed="rId8" cstate="print"/>
          <a:srcRect l="4800" r="800" b="2725"/>
          <a:stretch>
            <a:fillRect/>
          </a:stretch>
        </p:blipFill>
        <p:spPr bwMode="auto">
          <a:xfrm>
            <a:off x="381000" y="1371600"/>
            <a:ext cx="2264979" cy="222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coloring-pictures.net/drawings-preview/bird/eagl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572000"/>
            <a:ext cx="223774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www.lakii.com/vb/attachments/a-33/130968d1349276226-_-_-_-_-fhw5sw10030956.jpg"/>
          <p:cNvPicPr>
            <a:picLocks noChangeAspect="1" noChangeArrowheads="1"/>
          </p:cNvPicPr>
          <p:nvPr/>
        </p:nvPicPr>
        <p:blipFill>
          <a:blip r:embed="rId10" cstate="print"/>
          <a:srcRect t="16000" b="5600"/>
          <a:stretch>
            <a:fillRect/>
          </a:stretch>
        </p:blipFill>
        <p:spPr bwMode="auto">
          <a:xfrm>
            <a:off x="228600" y="4495800"/>
            <a:ext cx="2819400" cy="221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19800" y="609600"/>
            <a:ext cx="24780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الصورة الأولى: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962400"/>
            <a:ext cx="24901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الصورة الثالثة: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85800"/>
            <a:ext cx="25663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الصورة الثانية: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886200"/>
            <a:ext cx="21819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الصورة الرابعة: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34" name="Picture 10" descr="http://www.iraqnaa.com/ico/image2/259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2971800"/>
            <a:ext cx="1600200" cy="2594919"/>
          </a:xfrm>
          <a:prstGeom prst="rect">
            <a:avLst/>
          </a:prstGeom>
          <a:noFill/>
        </p:spPr>
      </p:pic>
      <p:sp>
        <p:nvSpPr>
          <p:cNvPr id="15" name="Cloud Callout 14"/>
          <p:cNvSpPr/>
          <p:nvPr/>
        </p:nvSpPr>
        <p:spPr>
          <a:xfrm>
            <a:off x="2971800" y="533400"/>
            <a:ext cx="2667000" cy="26670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أَحِبائي ماذا تَشاهِدونَ في الصّورَةِ؟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" name="فيل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10600" y="838200"/>
            <a:ext cx="304800" cy="304800"/>
          </a:xfrm>
          <a:prstGeom prst="rect">
            <a:avLst/>
          </a:prstGeom>
        </p:spPr>
      </p:pic>
      <p:pic>
        <p:nvPicPr>
          <p:cNvPr id="19" name="في الاصورة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كعبة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57200" y="1524000"/>
            <a:ext cx="304800" cy="304800"/>
          </a:xfrm>
          <a:prstGeom prst="rect">
            <a:avLst/>
          </a:prstGeom>
        </p:spPr>
      </p:pic>
      <p:pic>
        <p:nvPicPr>
          <p:cNvPr id="22" name="رائعون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6172200" y="5486400"/>
            <a:ext cx="304800" cy="304800"/>
          </a:xfrm>
          <a:prstGeom prst="rect">
            <a:avLst/>
          </a:prstGeom>
        </p:spPr>
      </p:pic>
      <p:pic>
        <p:nvPicPr>
          <p:cNvPr id="23" name="ممتاز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152400" y="434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manoor.com.sa/beta/quran/Quran%20web/images/Hafs_images1/cs105.1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1905000"/>
            <a:ext cx="6222228" cy="318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38400" y="457200"/>
            <a:ext cx="3733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سورة الفيل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://1.bp.blogspot.com/-u0WpEL_s8X8/T0zaWSDoKcI/AAAAAAAAAAM/d87gmaUiICs/s1600/gj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399"/>
            <a:ext cx="1947041" cy="207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new.elfagr.org/Portal_News/big/16383020121122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524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3.bp.blogspot.com/_uOSlLl9pd4o/S6PEypAzjaI/AAAAAAAAAFY/qbmn8oUvQFU/s320/22.jpg"/>
          <p:cNvPicPr>
            <a:picLocks noChangeAspect="1" noChangeArrowheads="1"/>
          </p:cNvPicPr>
          <p:nvPr/>
        </p:nvPicPr>
        <p:blipFill>
          <a:blip r:embed="rId6" cstate="print"/>
          <a:srcRect b="17500"/>
          <a:stretch>
            <a:fillRect/>
          </a:stretch>
        </p:blipFill>
        <p:spPr bwMode="auto">
          <a:xfrm>
            <a:off x="4191000" y="4915793"/>
            <a:ext cx="2286000" cy="201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آلآن أحِبائي الطّلاب سَوف نُشاهد فيلم كرتوني عن عام الفيل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375" t="21875" r="18125" b="14063"/>
          <a:stretch>
            <a:fillRect/>
          </a:stretch>
        </p:blipFill>
        <p:spPr bwMode="auto">
          <a:xfrm>
            <a:off x="0" y="858026"/>
            <a:ext cx="9144000" cy="599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981200"/>
            <a:ext cx="1524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الأول: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286" y="3048000"/>
            <a:ext cx="543770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كانوا يعبدونَ النّاس بعدَ </a:t>
            </a:r>
            <a:r>
              <a:rPr lang="ar-S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أنْ ضَحِكَ 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الشيطان عَلَيْهِمْ: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096000" y="3962400"/>
            <a:ext cx="1905000" cy="1066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1.الحِجارة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2514600" y="3962400"/>
            <a:ext cx="1905000" cy="1066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2.الأصْنام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228600"/>
            <a:ext cx="1524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الثاني: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838200"/>
            <a:ext cx="18854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ضَعْ صَحْ أَو خَطأ:</a:t>
            </a:r>
          </a:p>
        </p:txBody>
      </p:sp>
      <p:sp>
        <p:nvSpPr>
          <p:cNvPr id="7" name="Oval 6">
            <a:hlinkClick r:id="" action="ppaction://hlinkshowjump?jump=nextslide"/>
          </p:cNvPr>
          <p:cNvSpPr/>
          <p:nvPr/>
        </p:nvSpPr>
        <p:spPr>
          <a:xfrm>
            <a:off x="304800" y="228600"/>
            <a:ext cx="6400800" cy="1447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1.شَعَرَ أبْرَهة بالغيرَةِ والْحِقدِ اتجاه الكَعبَةِ فَأرادَ هَدْمَها</a:t>
            </a:r>
            <a:r>
              <a:rPr lang="ar-SA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     .</a:t>
            </a:r>
            <a:endParaRPr lang="en-US" sz="3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Oval 7">
            <a:hlinkClick r:id="" action="ppaction://hlinkshowjump?jump=nextslide"/>
          </p:cNvPr>
          <p:cNvSpPr/>
          <p:nvPr/>
        </p:nvSpPr>
        <p:spPr>
          <a:xfrm>
            <a:off x="0" y="4572000"/>
            <a:ext cx="6400800" cy="1447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4. نَجَحَ أَبرَهة في هَدْمِ الْكَعبةِ_________.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Oval 8">
            <a:hlinkClick r:id="" action="ppaction://hlinkshowjump?jump=nextslide"/>
          </p:cNvPr>
          <p:cNvSpPr/>
          <p:nvPr/>
        </p:nvSpPr>
        <p:spPr>
          <a:xfrm>
            <a:off x="152400" y="3124200"/>
            <a:ext cx="6400800" cy="1447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3.بَعَثَ </a:t>
            </a: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الله الطيورَ ليُهلِك أبرَهة وجُنودُه_________.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Oval 9">
            <a:hlinkClick r:id="" action="ppaction://hlinkshowjump?jump=nextslide"/>
          </p:cNvPr>
          <p:cNvSpPr/>
          <p:nvPr/>
        </p:nvSpPr>
        <p:spPr>
          <a:xfrm>
            <a:off x="152400" y="1676400"/>
            <a:ext cx="6400800" cy="1447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 ساعَد عبد الْمُطَلِب أَبْرَهة في هَدْمِ الكَعبةِ _________.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990600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صح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2860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خطأ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657600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صح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181600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خطأ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981200"/>
            <a:ext cx="1524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الثالث: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895600"/>
            <a:ext cx="296908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مَنْ القائل ”لِلْبَيتُ رَبٌّ يَحميه“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5791200" y="3962400"/>
            <a:ext cx="22098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1.عبد  المطلب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1905000" y="4114800"/>
            <a:ext cx="259080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 أَبرَهة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295400"/>
            <a:ext cx="1524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الرابع: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895600"/>
            <a:ext cx="360707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وُلِدَ الرّسول في عام اسمُهُ عام ____.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3733800"/>
            <a:ext cx="465544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أرادَ أبرهة أنْ يَهدِمَ الْكَعبة أيضًا في عام 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3100" y="4724400"/>
            <a:ext cx="481253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هو الْحَيوان الْذي كان يقودُ جَيشَ أبرَهة____.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9525" y="2133600"/>
            <a:ext cx="152798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أكْمِل النّاقِص: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701" y="2590800"/>
            <a:ext cx="736099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الفيل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429000"/>
            <a:ext cx="73609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الفيل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444425"/>
            <a:ext cx="73609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الفيل</a:t>
            </a:r>
            <a:endParaRPr lang="en-US" sz="32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.qatarw.com/get-3-2009-vrdj5k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1981200"/>
            <a:ext cx="18288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السؤال الخامس: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113" y="2895600"/>
            <a:ext cx="386997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أَهَم الأحداثِ الْتي حَدَثَت في عامِ الفيل: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3810000"/>
            <a:ext cx="542019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1._____________________</a:t>
            </a:r>
          </a:p>
          <a:p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2._____________________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248" y="3729335"/>
            <a:ext cx="492795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ar-SA" sz="240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ولادةُ رَسولِنا وَحَبيبُنا مُحَمَد صلّى الله عليه وسلّم في عامِ الفيل.</a:t>
            </a:r>
            <a:endParaRPr lang="en-US" sz="24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0894" y="4262735"/>
            <a:ext cx="481230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وَفَشَل أبرَهة بهَدْمْ الكَعبة في عامِ الْفيل.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277</Words>
  <Application>Microsoft Office PowerPoint</Application>
  <PresentationFormat>On-screen Show (4:3)</PresentationFormat>
  <Paragraphs>57</Paragraphs>
  <Slides>15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آلآن أحِبائي الطّلاب سَوف نُشاهد فيلم كرتوني عن عام الفيل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win7207</cp:lastModifiedBy>
  <cp:revision>8</cp:revision>
  <dcterms:created xsi:type="dcterms:W3CDTF">2013-01-18T13:43:08Z</dcterms:created>
  <dcterms:modified xsi:type="dcterms:W3CDTF">2013-03-18T16:26:07Z</dcterms:modified>
</cp:coreProperties>
</file>