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0508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666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45043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7512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71458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39278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068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36070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10477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149476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17503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6B05E-FDC5-4207-8D5A-FD659185DA05}" type="datetimeFigureOut">
              <a:rPr lang="ar-SA" smtClean="0"/>
              <a:t>06/04/1434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E8A17-5EC2-489C-8848-86A04243C1BA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93530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fSDxMaC0QYc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staff.vu.edu.au/fnSAC/grammar/quizcond1.htm" TargetMode="External"/><Relationship Id="rId3" Type="http://schemas.openxmlformats.org/officeDocument/2006/relationships/hyperlink" Target="http://www.englishgrammarsecrets.com/firstconditional/exercise2.html" TargetMode="External"/><Relationship Id="rId7" Type="http://schemas.openxmlformats.org/officeDocument/2006/relationships/hyperlink" Target="http://www.englishmedialab.com/Quizzes/preintermediate/first%20conditional.htm" TargetMode="External"/><Relationship Id="rId2" Type="http://schemas.openxmlformats.org/officeDocument/2006/relationships/hyperlink" Target="http://www.englishgrammarsecrets.com/firstconditional/exercise1.htm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nglish-quiz.net/conditional-first-test.html" TargetMode="External"/><Relationship Id="rId5" Type="http://schemas.openxmlformats.org/officeDocument/2006/relationships/hyperlink" Target="http://www.englishgrammarsecrets.com/firstconditional/exercise4.html" TargetMode="External"/><Relationship Id="rId4" Type="http://schemas.openxmlformats.org/officeDocument/2006/relationships/hyperlink" Target="http://www.englishgrammarsecrets.com/firstconditional/exercise3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ies1libertas.edu.gva.es/departamentos/ingles/PDFs/tercero/efirstc3e1.pdf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solidFill>
              <a:schemeClr val="tx1"/>
            </a:solidFill>
            <a:prstDash val="lgDashDotDot"/>
          </a:ln>
        </p:spPr>
        <p:txBody>
          <a:bodyPr/>
          <a:lstStyle/>
          <a:p>
            <a:r>
              <a:rPr lang="en-US" dirty="0" smtClean="0">
                <a:solidFill>
                  <a:srgbClr val="92D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Warm Up Activity</a:t>
            </a:r>
            <a:endParaRPr lang="ar-SA" dirty="0">
              <a:solidFill>
                <a:srgbClr val="92D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68585800"/>
              </p:ext>
            </p:extLst>
          </p:nvPr>
        </p:nvGraphicFramePr>
        <p:xfrm>
          <a:off x="4932040" y="1556792"/>
          <a:ext cx="4038600" cy="3528390"/>
        </p:xfrm>
        <a:graphic>
          <a:graphicData uri="http://schemas.openxmlformats.org/drawingml/2006/table">
            <a:tbl>
              <a:tblPr rtl="1" firstRow="1" bandRow="1">
                <a:tableStyleId>{69C7853C-536D-4A76-A0AE-DD22124D55A5}</a:tableStyleId>
              </a:tblPr>
              <a:tblGrid>
                <a:gridCol w="4038600"/>
              </a:tblGrid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 will eat it.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ar-SA" smtClean="0"/>
                        <a:t>.</a:t>
                      </a:r>
                      <a:r>
                        <a:rPr lang="en-US" smtClean="0"/>
                        <a:t>I’ll </a:t>
                      </a:r>
                      <a:r>
                        <a:rPr lang="en-US" dirty="0" smtClean="0"/>
                        <a:t>phone you later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</a:t>
                      </a:r>
                      <a:r>
                        <a:rPr lang="en-US" baseline="0" dirty="0" smtClean="0"/>
                        <a:t>’ll stay at home.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It</a:t>
                      </a:r>
                      <a:r>
                        <a:rPr lang="en-US" baseline="0" dirty="0" smtClean="0"/>
                        <a:t> will grow up.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You won’t be late. 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22631843"/>
              </p:ext>
            </p:extLst>
          </p:nvPr>
        </p:nvGraphicFramePr>
        <p:xfrm>
          <a:off x="251520" y="1556792"/>
          <a:ext cx="4038600" cy="3528390"/>
        </p:xfrm>
        <a:graphic>
          <a:graphicData uri="http://schemas.openxmlformats.org/drawingml/2006/table">
            <a:tbl>
              <a:tblPr rtl="1" firstRow="1" bandRow="1">
                <a:tableStyleId>{F5AB1C69-6EDB-4FF4-983F-18BD219EF322}</a:tableStyleId>
              </a:tblPr>
              <a:tblGrid>
                <a:gridCol w="4038600"/>
              </a:tblGrid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If you water the grass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if you leave now,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If I have time,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If you give me chocolate,</a:t>
                      </a:r>
                      <a:endParaRPr lang="ar-SA" dirty="0"/>
                    </a:p>
                  </a:txBody>
                  <a:tcPr/>
                </a:tc>
              </a:tr>
              <a:tr h="705678">
                <a:tc>
                  <a:txBody>
                    <a:bodyPr/>
                    <a:lstStyle/>
                    <a:p>
                      <a:pPr algn="l" rtl="1"/>
                      <a:r>
                        <a:rPr lang="en-US" dirty="0" smtClean="0"/>
                        <a:t>If </a:t>
                      </a:r>
                      <a:r>
                        <a:rPr lang="en-US" smtClean="0"/>
                        <a:t>it</a:t>
                      </a:r>
                      <a:r>
                        <a:rPr lang="en-US" baseline="0" smtClean="0"/>
                        <a:t> rains,</a:t>
                      </a:r>
                      <a:endParaRPr lang="ar-S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81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r>
              <a:rPr lang="en-US" dirty="0" smtClean="0"/>
              <a:t>Warm up process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http://www.youtube.com/watch?v=fSDxMaC0QYc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5540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470025"/>
          </a:xfrm>
        </p:spPr>
        <p:txBody>
          <a:bodyPr/>
          <a:lstStyle/>
          <a:p>
            <a:r>
              <a:rPr lang="en-US" b="1" u="sng" dirty="0"/>
              <a:t>Process: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14425"/>
            <a:ext cx="7162800" cy="4629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3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n-US" b="1" u="sng" dirty="0"/>
              <a:t>Closure</a:t>
            </a:r>
            <a:endParaRPr lang="ar-S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3369" y="1916832"/>
            <a:ext cx="4846211" cy="4293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851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en-US" b="1" u="sng" dirty="0"/>
              <a:t>Evaluation tools:</a:t>
            </a:r>
            <a:r>
              <a:rPr lang="en-US" dirty="0"/>
              <a:t/>
            </a:r>
            <a:br>
              <a:rPr lang="en-US" dirty="0"/>
            </a:b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96752"/>
            <a:ext cx="6400800" cy="5112568"/>
          </a:xfrm>
        </p:spPr>
        <p:txBody>
          <a:bodyPr>
            <a:normAutofit lnSpcReduction="10000"/>
          </a:bodyPr>
          <a:lstStyle/>
          <a:p>
            <a:r>
              <a:rPr lang="en-US" b="1" u="sng" dirty="0">
                <a:hlinkClick r:id="rId2"/>
              </a:rPr>
              <a:t>exercise 1</a:t>
            </a:r>
            <a:endParaRPr lang="en-US" dirty="0"/>
          </a:p>
          <a:p>
            <a:r>
              <a:rPr lang="en-US" b="1" u="sng" dirty="0">
                <a:hlinkClick r:id="rId3"/>
              </a:rPr>
              <a:t>exercise 2</a:t>
            </a:r>
            <a:endParaRPr lang="en-US" dirty="0"/>
          </a:p>
          <a:p>
            <a:r>
              <a:rPr lang="en-US" b="1" u="sng" dirty="0">
                <a:hlinkClick r:id="rId4"/>
              </a:rPr>
              <a:t>exercise 3</a:t>
            </a:r>
            <a:endParaRPr lang="en-US" dirty="0"/>
          </a:p>
          <a:p>
            <a:r>
              <a:rPr lang="en-US" b="1" u="sng" dirty="0">
                <a:hlinkClick r:id="rId5"/>
              </a:rPr>
              <a:t>exercise 4</a:t>
            </a:r>
            <a:endParaRPr lang="en-US" dirty="0"/>
          </a:p>
          <a:p>
            <a:r>
              <a:rPr lang="en-US" dirty="0"/>
              <a:t> </a:t>
            </a:r>
          </a:p>
          <a:p>
            <a:pPr rtl="0"/>
            <a:endParaRPr lang="en-US" b="1" u="sng" dirty="0" smtClean="0">
              <a:hlinkClick r:id="rId6"/>
            </a:endParaRPr>
          </a:p>
          <a:p>
            <a:pPr rtl="0"/>
            <a:r>
              <a:rPr lang="en-US" b="1" u="sng" dirty="0" smtClean="0">
                <a:hlinkClick r:id="rId6"/>
              </a:rPr>
              <a:t>Quiz </a:t>
            </a:r>
            <a:r>
              <a:rPr lang="en-US" b="1" u="sng" dirty="0">
                <a:hlinkClick r:id="rId6"/>
              </a:rPr>
              <a:t>1</a:t>
            </a:r>
            <a:endParaRPr lang="en-US" dirty="0"/>
          </a:p>
          <a:p>
            <a:pPr rtl="0"/>
            <a:r>
              <a:rPr lang="en-US" b="1" u="sng" dirty="0">
                <a:hlinkClick r:id="rId7"/>
              </a:rPr>
              <a:t>Quiz 2</a:t>
            </a:r>
            <a:endParaRPr lang="en-US" dirty="0"/>
          </a:p>
          <a:p>
            <a:r>
              <a:rPr lang="en-US" b="1" u="sng" dirty="0">
                <a:hlinkClick r:id="rId8"/>
              </a:rPr>
              <a:t>Quiz 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45093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en-US" b="1" u="sng" dirty="0"/>
              <a:t>Homework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528" y="2708920"/>
            <a:ext cx="8136904" cy="2929880"/>
          </a:xfrm>
        </p:spPr>
        <p:txBody>
          <a:bodyPr/>
          <a:lstStyle/>
          <a:p>
            <a:r>
              <a:rPr lang="en-US" u="sng" dirty="0">
                <a:hlinkClick r:id="rId2"/>
              </a:rPr>
              <a:t>http://ies1libertas.edu.gva.es/departamentos/ingles/PDFs/tercero/efirstc3e1.pdf</a:t>
            </a:r>
            <a:endParaRPr lang="en-US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14660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77</Words>
  <Application>Microsoft Office PowerPoint</Application>
  <PresentationFormat>On-screen Show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Warm Up Activity</vt:lpstr>
      <vt:lpstr>Warm up process</vt:lpstr>
      <vt:lpstr>Process: </vt:lpstr>
      <vt:lpstr>Closure</vt:lpstr>
      <vt:lpstr>Evaluation tools: </vt:lpstr>
      <vt:lpstr>Homework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ترانيم الحياة-Sondos</dc:creator>
  <cp:lastModifiedBy>ترانيم الحياة-Sondos</cp:lastModifiedBy>
  <cp:revision>5</cp:revision>
  <dcterms:created xsi:type="dcterms:W3CDTF">2013-02-01T13:34:00Z</dcterms:created>
  <dcterms:modified xsi:type="dcterms:W3CDTF">2013-02-16T19:57:24Z</dcterms:modified>
</cp:coreProperties>
</file>