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2" r:id="rId2"/>
    <p:sldId id="263" r:id="rId3"/>
    <p:sldId id="256" r:id="rId4"/>
    <p:sldId id="257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08/04/1434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08/04/1434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08/04/1434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08/04/1434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08/04/1434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08/04/1434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08/04/1434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08/04/1434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08/04/1434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08/04/1434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08/04/1434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08/04/1434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Comic Sans MS" pitchFamily="66" charset="0"/>
              </a:rPr>
              <a:t>Warm up activity </a:t>
            </a:r>
            <a:endParaRPr lang="he-IL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15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Read the following short story, and answer these questions:</a:t>
            </a:r>
          </a:p>
          <a:p>
            <a:pPr lvl="0" algn="l" rtl="0">
              <a:lnSpc>
                <a:spcPct val="150000"/>
              </a:lnSpc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- When does the story take place?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 rtl="0">
              <a:lnSpc>
                <a:spcPct val="150000"/>
              </a:lnSpc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-What elements  do the sentences 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red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have in common?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150000"/>
              </a:lnSpc>
              <a:buNone/>
            </a:pPr>
            <a:endParaRPr lang="he-I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20419025">
            <a:off x="491617" y="2117237"/>
            <a:ext cx="8229600" cy="1143000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Comic Sans MS" pitchFamily="66" charset="0"/>
              </a:rPr>
              <a:t>Good night Mr. Bill</a:t>
            </a:r>
            <a:endParaRPr lang="he-IL" sz="6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04664"/>
            <a:ext cx="527431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95536" y="2204864"/>
            <a:ext cx="288032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It is night. It’s eleven o’clock.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Mr. Bill is in bed. His eyes are closed.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He is sleeping. 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1520" y="3645024"/>
            <a:ext cx="2664296" cy="251115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Listen! The taps are dripping</a:t>
            </a:r>
            <a:b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he-IL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صورة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32656"/>
            <a:ext cx="592238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1520" y="3068960"/>
            <a:ext cx="3024336" cy="329837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Comic Sans MS" pitchFamily="66" charset="0"/>
              </a:rPr>
              <a:t>Mr. Bill 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is walking</a:t>
            </a:r>
            <a:r>
              <a:rPr lang="en-US" sz="3200" dirty="0" smtClean="0">
                <a:latin typeface="Comic Sans MS" pitchFamily="66" charset="0"/>
              </a:rPr>
              <a:t> to the tap</a:t>
            </a:r>
            <a:r>
              <a:rPr lang="he-IL" sz="3200" dirty="0" smtClean="0">
                <a:latin typeface="Comic Sans MS" pitchFamily="66" charset="0"/>
              </a:rPr>
              <a:t/>
            </a:r>
            <a:br>
              <a:rPr lang="he-IL" sz="3200" dirty="0" smtClean="0">
                <a:latin typeface="Comic Sans MS" pitchFamily="66" charset="0"/>
              </a:rPr>
            </a:br>
            <a:endParaRPr lang="he-IL" sz="3200" dirty="0">
              <a:latin typeface="Comic Sans MS" pitchFamily="66" charset="0"/>
            </a:endParaRPr>
          </a:p>
        </p:txBody>
      </p:sp>
      <p:pic>
        <p:nvPicPr>
          <p:cNvPr id="4" name="صورة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548680"/>
            <a:ext cx="527431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23528" y="2852936"/>
            <a:ext cx="3707904" cy="344725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Comic Sans MS" pitchFamily="66" charset="0"/>
              </a:rPr>
              <a:t>He 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is standing </a:t>
            </a:r>
            <a:r>
              <a:rPr lang="en-US" sz="2800" dirty="0" smtClean="0">
                <a:latin typeface="Comic Sans MS" pitchFamily="66" charset="0"/>
              </a:rPr>
              <a:t>near the taps. Listen It is quiet now</a:t>
            </a:r>
            <a:br>
              <a:rPr lang="en-US" sz="2800" dirty="0" smtClean="0">
                <a:latin typeface="Comic Sans MS" pitchFamily="66" charset="0"/>
              </a:rPr>
            </a:br>
            <a:endParaRPr lang="he-IL" sz="2800" dirty="0">
              <a:latin typeface="Comic Sans MS" pitchFamily="66" charset="0"/>
            </a:endParaRPr>
          </a:p>
        </p:txBody>
      </p:sp>
      <p:pic>
        <p:nvPicPr>
          <p:cNvPr id="4" name="عنصر نائب للمحتوى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32656"/>
            <a:ext cx="445028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404664"/>
            <a:ext cx="491684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11560" y="692696"/>
            <a:ext cx="216024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Mr. Bill is in bed again.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His head is on his pillow.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His eyes are closed.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Sh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! Mr. Bill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is sleeping.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</Words>
  <Application>Microsoft Office PowerPoint</Application>
  <PresentationFormat>عرض على الشاشة (3:4)‏</PresentationFormat>
  <Paragraphs>15</Paragraphs>
  <Slides>7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سمة Office</vt:lpstr>
      <vt:lpstr>Warm up activity </vt:lpstr>
      <vt:lpstr>Good night Mr. Bill</vt:lpstr>
      <vt:lpstr>الشريحة 3</vt:lpstr>
      <vt:lpstr>Listen! The taps are dripping </vt:lpstr>
      <vt:lpstr>Mr. Bill is walking to the tap </vt:lpstr>
      <vt:lpstr>He is standing near the taps. Listen It is quiet now </vt:lpstr>
      <vt:lpstr>الشريحة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 activity </dc:title>
  <dc:creator>einas&amp;m7md</dc:creator>
  <cp:lastModifiedBy>einas&amp;m7md</cp:lastModifiedBy>
  <cp:revision>3</cp:revision>
  <dcterms:created xsi:type="dcterms:W3CDTF">2013-02-18T13:01:00Z</dcterms:created>
  <dcterms:modified xsi:type="dcterms:W3CDTF">2013-02-18T13:23:31Z</dcterms:modified>
</cp:coreProperties>
</file>