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042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05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310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341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352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017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077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22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7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63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82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3366-9B89-484E-8C78-95DF818D494F}" type="datetimeFigureOut">
              <a:rPr lang="he-IL" smtClean="0"/>
              <a:t>ח'/אדר/תשע"ג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374C-4138-4D5F-8577-6B4F840171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450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827584" y="5387975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Abeer</a:t>
            </a:r>
            <a: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Yesar</a:t>
            </a:r>
            <a: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 Abo </a:t>
            </a:r>
            <a:r>
              <a:rPr lang="en-US" b="1" dirty="0" err="1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Mukh</a:t>
            </a:r>
            <a: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b="1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303171029</a:t>
            </a:r>
            <a:endParaRPr lang="he-IL" b="1" dirty="0">
              <a:solidFill>
                <a:schemeClr val="bg2"/>
              </a:solidFill>
              <a:latin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58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9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56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3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90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46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41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1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96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53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05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2622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‫הצגה על המסך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Abeer Yesar Abo Mukh 303171029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HP</dc:creator>
  <cp:lastModifiedBy>HP</cp:lastModifiedBy>
  <cp:revision>2</cp:revision>
  <dcterms:created xsi:type="dcterms:W3CDTF">2013-02-18T20:54:16Z</dcterms:created>
  <dcterms:modified xsi:type="dcterms:W3CDTF">2013-02-18T21:12:48Z</dcterms:modified>
</cp:coreProperties>
</file>