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4B2DC-4A2E-42BA-9E2E-A4D8A55463DC}" type="datetimeFigureOut">
              <a:rPr lang="en-US" smtClean="0"/>
              <a:pPr/>
              <a:t>6/24/2012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D6D6F-44EF-487D-B31F-566BBF2AB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40960" cy="1752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Friendship quotes</a:t>
            </a:r>
          </a:p>
          <a:p>
            <a:pPr marL="514350" indent="-514350"/>
            <a:endParaRPr lang="en-US" sz="10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A friend is one who knows us, but loves us anyway”.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“What is a friend? A single soul in two bodies”.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 friend is one who walks in when others walk out”.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 friend is one who strengthens you with prayers, blesses you with love and encourages you with hope”.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“Friends are the sunshine of life”.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 friend is a gift you give yourself”.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“It's the friends you can call up at 4 a.m. that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matter”.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“Time doesn't take away from friendship, nor does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separation”.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“.. a friend is someone who inspires, who challenges, who sends you in search of some truer sense of yourself..” 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 friend is someone who gives you total freedom to be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yourself”.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96</Words>
  <Application>Microsoft Office PowerPoint</Application>
  <PresentationFormat>‫הצגה על המסך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Do3aa</dc:creator>
  <cp:lastModifiedBy>Do3aa</cp:lastModifiedBy>
  <cp:revision>5</cp:revision>
  <dcterms:created xsi:type="dcterms:W3CDTF">2012-06-23T19:22:07Z</dcterms:created>
  <dcterms:modified xsi:type="dcterms:W3CDTF">2012-06-24T10:10:22Z</dcterms:modified>
</cp:coreProperties>
</file>