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74" r:id="rId8"/>
    <p:sldId id="267" r:id="rId9"/>
    <p:sldId id="263" r:id="rId10"/>
    <p:sldId id="264" r:id="rId11"/>
    <p:sldId id="265" r:id="rId12"/>
    <p:sldId id="266" r:id="rId13"/>
    <p:sldId id="268" r:id="rId14"/>
    <p:sldId id="270" r:id="rId15"/>
    <p:sldId id="271" r:id="rId16"/>
    <p:sldId id="272" r:id="rId17"/>
    <p:sldId id="273" r:id="rId1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5.xml"/><Relationship Id="rId1" Type="http://schemas.openxmlformats.org/officeDocument/2006/relationships/slide" Target="../slides/slide8.xml"/><Relationship Id="rId6" Type="http://schemas.openxmlformats.org/officeDocument/2006/relationships/slide" Target="../slides/slide7.xml"/><Relationship Id="rId5" Type="http://schemas.openxmlformats.org/officeDocument/2006/relationships/slide" Target="../slides/slide16.xml"/><Relationship Id="rId4"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07288-4A08-45A1-A64B-4B462766F8F0}" type="doc">
      <dgm:prSet loTypeId="urn:microsoft.com/office/officeart/2005/8/layout/cycle7" loCatId="cycle" qsTypeId="urn:microsoft.com/office/officeart/2005/8/quickstyle/simple1" qsCatId="simple" csTypeId="urn:microsoft.com/office/officeart/2005/8/colors/colorful2" csCatId="colorful" phldr="1"/>
      <dgm:spPr/>
      <dgm:t>
        <a:bodyPr/>
        <a:lstStyle/>
        <a:p>
          <a:pPr rtl="1"/>
          <a:endParaRPr lang="he-IL"/>
        </a:p>
      </dgm:t>
    </dgm:pt>
    <dgm:pt modelId="{B4B42F91-075D-4798-848D-3A7E846D49C4}">
      <dgm:prSet phldrT="[טקסט]">
        <dgm:style>
          <a:lnRef idx="2">
            <a:schemeClr val="accent2"/>
          </a:lnRef>
          <a:fillRef idx="1">
            <a:schemeClr val="lt1"/>
          </a:fillRef>
          <a:effectRef idx="0">
            <a:schemeClr val="accent2"/>
          </a:effectRef>
          <a:fontRef idx="minor">
            <a:schemeClr val="dk1"/>
          </a:fontRef>
        </dgm:style>
      </dgm:prSet>
      <dgm:spPr/>
      <dgm:t>
        <a:bodyPr/>
        <a:lstStyle/>
        <a:p>
          <a:pPr rtl="1"/>
          <a:r>
            <a:rPr lang="en-US" dirty="0" smtClean="0">
              <a:hlinkClick xmlns:r="http://schemas.openxmlformats.org/officeDocument/2006/relationships" r:id="rId1" action="ppaction://hlinksldjump"/>
            </a:rPr>
            <a:t>Word puzzle. </a:t>
          </a:r>
          <a:endParaRPr lang="he-IL" dirty="0"/>
        </a:p>
      </dgm:t>
    </dgm:pt>
    <dgm:pt modelId="{FCBCDE80-F852-4C68-BEA1-C47A264A831B}" type="parTrans" cxnId="{AD9FCB1E-2252-4A0C-B609-78B00193B850}">
      <dgm:prSet/>
      <dgm:spPr/>
      <dgm:t>
        <a:bodyPr/>
        <a:lstStyle/>
        <a:p>
          <a:pPr rtl="1"/>
          <a:endParaRPr lang="he-IL"/>
        </a:p>
      </dgm:t>
    </dgm:pt>
    <dgm:pt modelId="{8850A22B-2D01-47F9-9F90-9A19E82562EC}" type="sibTrans" cxnId="{AD9FCB1E-2252-4A0C-B609-78B00193B850}">
      <dgm:prSet/>
      <dgm:spPr/>
      <dgm:t>
        <a:bodyPr/>
        <a:lstStyle/>
        <a:p>
          <a:pPr rtl="1"/>
          <a:endParaRPr lang="he-IL"/>
        </a:p>
      </dgm:t>
    </dgm:pt>
    <dgm:pt modelId="{622FC6EA-FD1A-4602-85A4-6FC92E104714}">
      <dgm:prSet phldrT="[טקסט]">
        <dgm:style>
          <a:lnRef idx="2">
            <a:schemeClr val="dk1"/>
          </a:lnRef>
          <a:fillRef idx="1">
            <a:schemeClr val="lt1"/>
          </a:fillRef>
          <a:effectRef idx="0">
            <a:schemeClr val="dk1"/>
          </a:effectRef>
          <a:fontRef idx="minor">
            <a:schemeClr val="dk1"/>
          </a:fontRef>
        </dgm:style>
      </dgm:prSet>
      <dgm:spPr/>
      <dgm:t>
        <a:bodyPr/>
        <a:lstStyle/>
        <a:p>
          <a:pPr rtl="1"/>
          <a:r>
            <a:rPr lang="en-US" dirty="0" smtClean="0">
              <a:hlinkClick xmlns:r="http://schemas.openxmlformats.org/officeDocument/2006/relationships" r:id="rId2" action="ppaction://hlinksldjump"/>
            </a:rPr>
            <a:t>Types of books. </a:t>
          </a:r>
          <a:endParaRPr lang="he-IL" dirty="0"/>
        </a:p>
      </dgm:t>
    </dgm:pt>
    <dgm:pt modelId="{77CA2E22-279A-4C53-8B18-34E92B0E7D2B}" type="parTrans" cxnId="{810A04EE-4F39-4FF1-A243-64E3A36F5D4E}">
      <dgm:prSet/>
      <dgm:spPr/>
      <dgm:t>
        <a:bodyPr/>
        <a:lstStyle/>
        <a:p>
          <a:pPr rtl="1"/>
          <a:endParaRPr lang="he-IL"/>
        </a:p>
      </dgm:t>
    </dgm:pt>
    <dgm:pt modelId="{9FF4AA68-A6B9-4447-AE68-41D60B8BB6DE}" type="sibTrans" cxnId="{810A04EE-4F39-4FF1-A243-64E3A36F5D4E}">
      <dgm:prSet/>
      <dgm:spPr/>
      <dgm:t>
        <a:bodyPr/>
        <a:lstStyle/>
        <a:p>
          <a:pPr rtl="1"/>
          <a:endParaRPr lang="he-IL"/>
        </a:p>
      </dgm:t>
    </dgm:pt>
    <dgm:pt modelId="{6B9D77DD-9866-42D6-845D-A501410A4C94}">
      <dgm:prSet phldrT="[טקסט]">
        <dgm:style>
          <a:lnRef idx="2">
            <a:schemeClr val="accent1"/>
          </a:lnRef>
          <a:fillRef idx="1">
            <a:schemeClr val="lt1"/>
          </a:fillRef>
          <a:effectRef idx="0">
            <a:schemeClr val="accent1"/>
          </a:effectRef>
          <a:fontRef idx="minor">
            <a:schemeClr val="dk1"/>
          </a:fontRef>
        </dgm:style>
      </dgm:prSet>
      <dgm:spPr/>
      <dgm:t>
        <a:bodyPr/>
        <a:lstStyle/>
        <a:p>
          <a:pPr algn="ctr" rtl="0"/>
          <a:r>
            <a:rPr lang="en-US" dirty="0" smtClean="0">
              <a:hlinkClick xmlns:r="http://schemas.openxmlformats.org/officeDocument/2006/relationships" r:id="rId3" action="ppaction://hlinksldjump"/>
            </a:rPr>
            <a:t>Words with more than one meaning. </a:t>
          </a:r>
          <a:endParaRPr lang="he-IL" dirty="0"/>
        </a:p>
      </dgm:t>
    </dgm:pt>
    <dgm:pt modelId="{11442454-5A76-4649-BDF4-425725AE57BF}" type="parTrans" cxnId="{60A308DF-A97C-4BB7-BC0D-31803E903C91}">
      <dgm:prSet/>
      <dgm:spPr/>
      <dgm:t>
        <a:bodyPr/>
        <a:lstStyle/>
        <a:p>
          <a:pPr rtl="1"/>
          <a:endParaRPr lang="he-IL"/>
        </a:p>
      </dgm:t>
    </dgm:pt>
    <dgm:pt modelId="{2DD0FECF-C1CB-40DA-A6F1-259FD58AAE0B}" type="sibTrans" cxnId="{60A308DF-A97C-4BB7-BC0D-31803E903C91}">
      <dgm:prSet/>
      <dgm:spPr/>
      <dgm:t>
        <a:bodyPr/>
        <a:lstStyle/>
        <a:p>
          <a:pPr rtl="1"/>
          <a:endParaRPr lang="he-IL"/>
        </a:p>
      </dgm:t>
    </dgm:pt>
    <dgm:pt modelId="{5E855FC0-EE51-42BB-8AE4-EF6B0689AEC1}">
      <dgm:prSet>
        <dgm:style>
          <a:lnRef idx="2">
            <a:schemeClr val="accent4"/>
          </a:lnRef>
          <a:fillRef idx="1">
            <a:schemeClr val="lt1"/>
          </a:fillRef>
          <a:effectRef idx="0">
            <a:schemeClr val="accent4"/>
          </a:effectRef>
          <a:fontRef idx="minor">
            <a:schemeClr val="dk1"/>
          </a:fontRef>
        </dgm:style>
      </dgm:prSet>
      <dgm:spPr/>
      <dgm:t>
        <a:bodyPr/>
        <a:lstStyle/>
        <a:p>
          <a:pPr rtl="1"/>
          <a:r>
            <a:rPr lang="en-US" dirty="0" smtClean="0">
              <a:hlinkClick xmlns:r="http://schemas.openxmlformats.org/officeDocument/2006/relationships" r:id="rId4" action="ppaction://hlinksldjump"/>
            </a:rPr>
            <a:t>Superlative</a:t>
          </a:r>
          <a:r>
            <a:rPr lang="en-US" dirty="0" smtClean="0"/>
            <a:t>. </a:t>
          </a:r>
          <a:endParaRPr lang="he-IL" dirty="0"/>
        </a:p>
      </dgm:t>
    </dgm:pt>
    <dgm:pt modelId="{150F42A5-1556-400A-B7F2-C2430C8A1836}" type="parTrans" cxnId="{1B60E8FD-5EDF-4F28-B03E-6864C817A255}">
      <dgm:prSet/>
      <dgm:spPr/>
      <dgm:t>
        <a:bodyPr/>
        <a:lstStyle/>
        <a:p>
          <a:pPr rtl="1"/>
          <a:endParaRPr lang="he-IL"/>
        </a:p>
      </dgm:t>
    </dgm:pt>
    <dgm:pt modelId="{8EFECE36-0B50-4A58-8E30-35A524522EF0}" type="sibTrans" cxnId="{1B60E8FD-5EDF-4F28-B03E-6864C817A255}">
      <dgm:prSet/>
      <dgm:spPr/>
      <dgm:t>
        <a:bodyPr/>
        <a:lstStyle/>
        <a:p>
          <a:pPr rtl="1"/>
          <a:endParaRPr lang="he-IL"/>
        </a:p>
      </dgm:t>
    </dgm:pt>
    <dgm:pt modelId="{24A1DF09-B260-432C-8D52-7926EACA6564}">
      <dgm:prSet>
        <dgm:style>
          <a:lnRef idx="2">
            <a:schemeClr val="accent3"/>
          </a:lnRef>
          <a:fillRef idx="1">
            <a:schemeClr val="lt1"/>
          </a:fillRef>
          <a:effectRef idx="0">
            <a:schemeClr val="accent3"/>
          </a:effectRef>
          <a:fontRef idx="minor">
            <a:schemeClr val="dk1"/>
          </a:fontRef>
        </dgm:style>
      </dgm:prSet>
      <dgm:spPr/>
      <dgm:t>
        <a:bodyPr/>
        <a:lstStyle/>
        <a:p>
          <a:pPr rtl="1"/>
          <a:r>
            <a:rPr lang="en-US" dirty="0" smtClean="0">
              <a:hlinkClick xmlns:r="http://schemas.openxmlformats.org/officeDocument/2006/relationships" r:id="rId5" action="ppaction://hlinksldjump"/>
            </a:rPr>
            <a:t>Vocabulary. </a:t>
          </a:r>
          <a:endParaRPr lang="he-IL" dirty="0"/>
        </a:p>
      </dgm:t>
    </dgm:pt>
    <dgm:pt modelId="{500BF1D5-0CCE-462E-8FFC-17CAE040AACF}" type="parTrans" cxnId="{21DD8B56-BD0A-4B6B-BBA0-8EDFF87BE6F4}">
      <dgm:prSet/>
      <dgm:spPr/>
      <dgm:t>
        <a:bodyPr/>
        <a:lstStyle/>
        <a:p>
          <a:pPr rtl="1"/>
          <a:endParaRPr lang="he-IL"/>
        </a:p>
      </dgm:t>
    </dgm:pt>
    <dgm:pt modelId="{BB76BFBF-964D-4693-AB16-0B9D7E7DBD10}" type="sibTrans" cxnId="{21DD8B56-BD0A-4B6B-BBA0-8EDFF87BE6F4}">
      <dgm:prSet/>
      <dgm:spPr/>
      <dgm:t>
        <a:bodyPr/>
        <a:lstStyle/>
        <a:p>
          <a:pPr rtl="1"/>
          <a:endParaRPr lang="he-IL"/>
        </a:p>
      </dgm:t>
    </dgm:pt>
    <dgm:pt modelId="{1785D79A-8F7B-4E8E-840E-37F085FE3284}">
      <dgm:prSet>
        <dgm:style>
          <a:lnRef idx="2">
            <a:schemeClr val="accent2"/>
          </a:lnRef>
          <a:fillRef idx="1">
            <a:schemeClr val="lt1"/>
          </a:fillRef>
          <a:effectRef idx="0">
            <a:schemeClr val="accent2"/>
          </a:effectRef>
          <a:fontRef idx="minor">
            <a:schemeClr val="dk1"/>
          </a:fontRef>
        </dgm:style>
      </dgm:prSet>
      <dgm:spPr/>
      <dgm:t>
        <a:bodyPr/>
        <a:lstStyle/>
        <a:p>
          <a:pPr rtl="1"/>
          <a:r>
            <a:rPr lang="en-US" dirty="0" smtClean="0">
              <a:hlinkClick xmlns:r="http://schemas.openxmlformats.org/officeDocument/2006/relationships" r:id="rId6" action="ppaction://hlinksldjump"/>
            </a:rPr>
            <a:t>Idiom </a:t>
          </a:r>
          <a:endParaRPr lang="he-IL" dirty="0"/>
        </a:p>
      </dgm:t>
    </dgm:pt>
    <dgm:pt modelId="{83DDD358-92D0-4934-BB63-6457B6B6CC7C}" type="parTrans" cxnId="{D070EACA-E9B6-4E45-ACBF-F06C82E74945}">
      <dgm:prSet/>
      <dgm:spPr/>
      <dgm:t>
        <a:bodyPr/>
        <a:lstStyle/>
        <a:p>
          <a:pPr rtl="1"/>
          <a:endParaRPr lang="he-IL"/>
        </a:p>
      </dgm:t>
    </dgm:pt>
    <dgm:pt modelId="{7536AD5F-7BC1-4C4E-A217-7FC72A75A0F6}" type="sibTrans" cxnId="{D070EACA-E9B6-4E45-ACBF-F06C82E74945}">
      <dgm:prSet/>
      <dgm:spPr/>
      <dgm:t>
        <a:bodyPr/>
        <a:lstStyle/>
        <a:p>
          <a:pPr rtl="1"/>
          <a:endParaRPr lang="he-IL"/>
        </a:p>
      </dgm:t>
    </dgm:pt>
    <dgm:pt modelId="{D2790C1B-236D-44A7-ABFB-A07EC897D947}" type="pres">
      <dgm:prSet presAssocID="{AE007288-4A08-45A1-A64B-4B462766F8F0}" presName="Name0" presStyleCnt="0">
        <dgm:presLayoutVars>
          <dgm:dir/>
          <dgm:resizeHandles val="exact"/>
        </dgm:presLayoutVars>
      </dgm:prSet>
      <dgm:spPr/>
      <dgm:t>
        <a:bodyPr/>
        <a:lstStyle/>
        <a:p>
          <a:pPr rtl="1"/>
          <a:endParaRPr lang="he-IL"/>
        </a:p>
      </dgm:t>
    </dgm:pt>
    <dgm:pt modelId="{217BBCA2-A1DA-4F12-BF95-DCEBDF874FFE}" type="pres">
      <dgm:prSet presAssocID="{5E855FC0-EE51-42BB-8AE4-EF6B0689AEC1}" presName="node" presStyleLbl="node1" presStyleIdx="0" presStyleCnt="6">
        <dgm:presLayoutVars>
          <dgm:bulletEnabled val="1"/>
        </dgm:presLayoutVars>
      </dgm:prSet>
      <dgm:spPr/>
      <dgm:t>
        <a:bodyPr/>
        <a:lstStyle/>
        <a:p>
          <a:pPr rtl="1"/>
          <a:endParaRPr lang="he-IL"/>
        </a:p>
      </dgm:t>
    </dgm:pt>
    <dgm:pt modelId="{91E7B390-D926-4A12-A122-2E5507852995}" type="pres">
      <dgm:prSet presAssocID="{8EFECE36-0B50-4A58-8E30-35A524522EF0}" presName="sibTrans" presStyleLbl="sibTrans2D1" presStyleIdx="0" presStyleCnt="6"/>
      <dgm:spPr/>
      <dgm:t>
        <a:bodyPr/>
        <a:lstStyle/>
        <a:p>
          <a:pPr rtl="1"/>
          <a:endParaRPr lang="he-IL"/>
        </a:p>
      </dgm:t>
    </dgm:pt>
    <dgm:pt modelId="{81EDBE2B-319E-4EE2-B657-1E329EC36454}" type="pres">
      <dgm:prSet presAssocID="{8EFECE36-0B50-4A58-8E30-35A524522EF0}" presName="connectorText" presStyleLbl="sibTrans2D1" presStyleIdx="0" presStyleCnt="6"/>
      <dgm:spPr/>
      <dgm:t>
        <a:bodyPr/>
        <a:lstStyle/>
        <a:p>
          <a:pPr rtl="1"/>
          <a:endParaRPr lang="he-IL"/>
        </a:p>
      </dgm:t>
    </dgm:pt>
    <dgm:pt modelId="{F8459F86-300A-4637-9968-D884BD41B69E}" type="pres">
      <dgm:prSet presAssocID="{B4B42F91-075D-4798-848D-3A7E846D49C4}" presName="node" presStyleLbl="node1" presStyleIdx="1" presStyleCnt="6" custRadScaleRad="99747" custRadScaleInc="-3324">
        <dgm:presLayoutVars>
          <dgm:bulletEnabled val="1"/>
        </dgm:presLayoutVars>
      </dgm:prSet>
      <dgm:spPr/>
      <dgm:t>
        <a:bodyPr/>
        <a:lstStyle/>
        <a:p>
          <a:pPr rtl="1"/>
          <a:endParaRPr lang="he-IL"/>
        </a:p>
      </dgm:t>
    </dgm:pt>
    <dgm:pt modelId="{C793BECC-CD8A-43C7-B772-1D220A7BD69E}" type="pres">
      <dgm:prSet presAssocID="{8850A22B-2D01-47F9-9F90-9A19E82562EC}" presName="sibTrans" presStyleLbl="sibTrans2D1" presStyleIdx="1" presStyleCnt="6"/>
      <dgm:spPr/>
      <dgm:t>
        <a:bodyPr/>
        <a:lstStyle/>
        <a:p>
          <a:pPr rtl="1"/>
          <a:endParaRPr lang="he-IL"/>
        </a:p>
      </dgm:t>
    </dgm:pt>
    <dgm:pt modelId="{2B0BE81A-E95E-47B6-8558-44DF546CFD19}" type="pres">
      <dgm:prSet presAssocID="{8850A22B-2D01-47F9-9F90-9A19E82562EC}" presName="connectorText" presStyleLbl="sibTrans2D1" presStyleIdx="1" presStyleCnt="6"/>
      <dgm:spPr/>
      <dgm:t>
        <a:bodyPr/>
        <a:lstStyle/>
        <a:p>
          <a:pPr rtl="1"/>
          <a:endParaRPr lang="he-IL"/>
        </a:p>
      </dgm:t>
    </dgm:pt>
    <dgm:pt modelId="{D027A352-A0D9-490E-BD74-55CB6F51221A}" type="pres">
      <dgm:prSet presAssocID="{622FC6EA-FD1A-4602-85A4-6FC92E104714}" presName="node" presStyleLbl="node1" presStyleIdx="2" presStyleCnt="6">
        <dgm:presLayoutVars>
          <dgm:bulletEnabled val="1"/>
        </dgm:presLayoutVars>
      </dgm:prSet>
      <dgm:spPr/>
      <dgm:t>
        <a:bodyPr/>
        <a:lstStyle/>
        <a:p>
          <a:pPr rtl="1"/>
          <a:endParaRPr lang="he-IL"/>
        </a:p>
      </dgm:t>
    </dgm:pt>
    <dgm:pt modelId="{8F25BB32-37D5-4505-8853-0357B31837C1}" type="pres">
      <dgm:prSet presAssocID="{9FF4AA68-A6B9-4447-AE68-41D60B8BB6DE}" presName="sibTrans" presStyleLbl="sibTrans2D1" presStyleIdx="2" presStyleCnt="6"/>
      <dgm:spPr/>
      <dgm:t>
        <a:bodyPr/>
        <a:lstStyle/>
        <a:p>
          <a:pPr rtl="1"/>
          <a:endParaRPr lang="he-IL"/>
        </a:p>
      </dgm:t>
    </dgm:pt>
    <dgm:pt modelId="{7BFD2700-FB10-402E-81AF-57237EA37726}" type="pres">
      <dgm:prSet presAssocID="{9FF4AA68-A6B9-4447-AE68-41D60B8BB6DE}" presName="connectorText" presStyleLbl="sibTrans2D1" presStyleIdx="2" presStyleCnt="6"/>
      <dgm:spPr/>
      <dgm:t>
        <a:bodyPr/>
        <a:lstStyle/>
        <a:p>
          <a:pPr rtl="1"/>
          <a:endParaRPr lang="he-IL"/>
        </a:p>
      </dgm:t>
    </dgm:pt>
    <dgm:pt modelId="{1A044A18-BE1E-45F1-BE93-BBBFD85CB62E}" type="pres">
      <dgm:prSet presAssocID="{24A1DF09-B260-432C-8D52-7926EACA6564}" presName="node" presStyleLbl="node1" presStyleIdx="3" presStyleCnt="6">
        <dgm:presLayoutVars>
          <dgm:bulletEnabled val="1"/>
        </dgm:presLayoutVars>
      </dgm:prSet>
      <dgm:spPr/>
      <dgm:t>
        <a:bodyPr/>
        <a:lstStyle/>
        <a:p>
          <a:pPr rtl="1"/>
          <a:endParaRPr lang="he-IL"/>
        </a:p>
      </dgm:t>
    </dgm:pt>
    <dgm:pt modelId="{6A0D1E15-0FD3-4DE2-B908-B801A70E0D1C}" type="pres">
      <dgm:prSet presAssocID="{BB76BFBF-964D-4693-AB16-0B9D7E7DBD10}" presName="sibTrans" presStyleLbl="sibTrans2D1" presStyleIdx="3" presStyleCnt="6"/>
      <dgm:spPr/>
      <dgm:t>
        <a:bodyPr/>
        <a:lstStyle/>
        <a:p>
          <a:pPr rtl="1"/>
          <a:endParaRPr lang="he-IL"/>
        </a:p>
      </dgm:t>
    </dgm:pt>
    <dgm:pt modelId="{5A31AF19-A5F9-4786-B644-D10119BDB183}" type="pres">
      <dgm:prSet presAssocID="{BB76BFBF-964D-4693-AB16-0B9D7E7DBD10}" presName="connectorText" presStyleLbl="sibTrans2D1" presStyleIdx="3" presStyleCnt="6"/>
      <dgm:spPr/>
      <dgm:t>
        <a:bodyPr/>
        <a:lstStyle/>
        <a:p>
          <a:pPr rtl="1"/>
          <a:endParaRPr lang="he-IL"/>
        </a:p>
      </dgm:t>
    </dgm:pt>
    <dgm:pt modelId="{33E04FB6-6E4A-4231-BB94-E588A80354DE}" type="pres">
      <dgm:prSet presAssocID="{1785D79A-8F7B-4E8E-840E-37F085FE3284}" presName="node" presStyleLbl="node1" presStyleIdx="4" presStyleCnt="6">
        <dgm:presLayoutVars>
          <dgm:bulletEnabled val="1"/>
        </dgm:presLayoutVars>
      </dgm:prSet>
      <dgm:spPr/>
      <dgm:t>
        <a:bodyPr/>
        <a:lstStyle/>
        <a:p>
          <a:pPr rtl="1"/>
          <a:endParaRPr lang="he-IL"/>
        </a:p>
      </dgm:t>
    </dgm:pt>
    <dgm:pt modelId="{D7139418-CD1A-4F07-AE78-B66B768219AD}" type="pres">
      <dgm:prSet presAssocID="{7536AD5F-7BC1-4C4E-A217-7FC72A75A0F6}" presName="sibTrans" presStyleLbl="sibTrans2D1" presStyleIdx="4" presStyleCnt="6"/>
      <dgm:spPr/>
      <dgm:t>
        <a:bodyPr/>
        <a:lstStyle/>
        <a:p>
          <a:pPr rtl="1"/>
          <a:endParaRPr lang="he-IL"/>
        </a:p>
      </dgm:t>
    </dgm:pt>
    <dgm:pt modelId="{45BF2338-E5D5-4156-A512-44234082B207}" type="pres">
      <dgm:prSet presAssocID="{7536AD5F-7BC1-4C4E-A217-7FC72A75A0F6}" presName="connectorText" presStyleLbl="sibTrans2D1" presStyleIdx="4" presStyleCnt="6"/>
      <dgm:spPr/>
      <dgm:t>
        <a:bodyPr/>
        <a:lstStyle/>
        <a:p>
          <a:pPr rtl="1"/>
          <a:endParaRPr lang="he-IL"/>
        </a:p>
      </dgm:t>
    </dgm:pt>
    <dgm:pt modelId="{9D4484F7-F470-4EC6-86BA-19006E471F61}" type="pres">
      <dgm:prSet presAssocID="{6B9D77DD-9866-42D6-845D-A501410A4C94}" presName="node" presStyleLbl="node1" presStyleIdx="5" presStyleCnt="6" custRadScaleRad="101468" custRadScaleInc="-3360">
        <dgm:presLayoutVars>
          <dgm:bulletEnabled val="1"/>
        </dgm:presLayoutVars>
      </dgm:prSet>
      <dgm:spPr/>
      <dgm:t>
        <a:bodyPr/>
        <a:lstStyle/>
        <a:p>
          <a:pPr rtl="1"/>
          <a:endParaRPr lang="he-IL"/>
        </a:p>
      </dgm:t>
    </dgm:pt>
    <dgm:pt modelId="{F5214E32-3625-4F1B-A7C4-052C2C4F5B55}" type="pres">
      <dgm:prSet presAssocID="{2DD0FECF-C1CB-40DA-A6F1-259FD58AAE0B}" presName="sibTrans" presStyleLbl="sibTrans2D1" presStyleIdx="5" presStyleCnt="6"/>
      <dgm:spPr/>
      <dgm:t>
        <a:bodyPr/>
        <a:lstStyle/>
        <a:p>
          <a:pPr rtl="1"/>
          <a:endParaRPr lang="he-IL"/>
        </a:p>
      </dgm:t>
    </dgm:pt>
    <dgm:pt modelId="{59C19A87-BFA4-43F1-B4F9-80EC4CEA9DB7}" type="pres">
      <dgm:prSet presAssocID="{2DD0FECF-C1CB-40DA-A6F1-259FD58AAE0B}" presName="connectorText" presStyleLbl="sibTrans2D1" presStyleIdx="5" presStyleCnt="6"/>
      <dgm:spPr/>
      <dgm:t>
        <a:bodyPr/>
        <a:lstStyle/>
        <a:p>
          <a:pPr rtl="1"/>
          <a:endParaRPr lang="he-IL"/>
        </a:p>
      </dgm:t>
    </dgm:pt>
  </dgm:ptLst>
  <dgm:cxnLst>
    <dgm:cxn modelId="{3D200764-CB48-40A7-8A87-6D0C42D768F8}" type="presOf" srcId="{2DD0FECF-C1CB-40DA-A6F1-259FD58AAE0B}" destId="{F5214E32-3625-4F1B-A7C4-052C2C4F5B55}" srcOrd="0" destOrd="0" presId="urn:microsoft.com/office/officeart/2005/8/layout/cycle7"/>
    <dgm:cxn modelId="{E53F7FF8-66B4-4CD6-A9EA-FF345D6AAAF2}" type="presOf" srcId="{7536AD5F-7BC1-4C4E-A217-7FC72A75A0F6}" destId="{D7139418-CD1A-4F07-AE78-B66B768219AD}" srcOrd="0" destOrd="0" presId="urn:microsoft.com/office/officeart/2005/8/layout/cycle7"/>
    <dgm:cxn modelId="{637BFEBA-C910-4A27-8901-24EB5FE247FA}" type="presOf" srcId="{B4B42F91-075D-4798-848D-3A7E846D49C4}" destId="{F8459F86-300A-4637-9968-D884BD41B69E}" srcOrd="0" destOrd="0" presId="urn:microsoft.com/office/officeart/2005/8/layout/cycle7"/>
    <dgm:cxn modelId="{4432B53D-D779-443E-B989-125E2968DEA8}" type="presOf" srcId="{8850A22B-2D01-47F9-9F90-9A19E82562EC}" destId="{C793BECC-CD8A-43C7-B772-1D220A7BD69E}" srcOrd="0" destOrd="0" presId="urn:microsoft.com/office/officeart/2005/8/layout/cycle7"/>
    <dgm:cxn modelId="{D58C19B7-1FD4-48B6-9A5E-53D7BDCF259D}" type="presOf" srcId="{6B9D77DD-9866-42D6-845D-A501410A4C94}" destId="{9D4484F7-F470-4EC6-86BA-19006E471F61}" srcOrd="0" destOrd="0" presId="urn:microsoft.com/office/officeart/2005/8/layout/cycle7"/>
    <dgm:cxn modelId="{369D5162-DF98-4633-ACDD-B1772B6F84C3}" type="presOf" srcId="{AE007288-4A08-45A1-A64B-4B462766F8F0}" destId="{D2790C1B-236D-44A7-ABFB-A07EC897D947}" srcOrd="0" destOrd="0" presId="urn:microsoft.com/office/officeart/2005/8/layout/cycle7"/>
    <dgm:cxn modelId="{6C34F2FD-FE2F-4E61-929E-BBBE745CAA53}" type="presOf" srcId="{9FF4AA68-A6B9-4447-AE68-41D60B8BB6DE}" destId="{7BFD2700-FB10-402E-81AF-57237EA37726}" srcOrd="1" destOrd="0" presId="urn:microsoft.com/office/officeart/2005/8/layout/cycle7"/>
    <dgm:cxn modelId="{4EB13158-9FA4-417B-8DC9-D0D3E14BD9D3}" type="presOf" srcId="{1785D79A-8F7B-4E8E-840E-37F085FE3284}" destId="{33E04FB6-6E4A-4231-BB94-E588A80354DE}" srcOrd="0" destOrd="0" presId="urn:microsoft.com/office/officeart/2005/8/layout/cycle7"/>
    <dgm:cxn modelId="{6F063BC9-E563-4702-BD56-91B803264236}" type="presOf" srcId="{24A1DF09-B260-432C-8D52-7926EACA6564}" destId="{1A044A18-BE1E-45F1-BE93-BBBFD85CB62E}" srcOrd="0" destOrd="0" presId="urn:microsoft.com/office/officeart/2005/8/layout/cycle7"/>
    <dgm:cxn modelId="{DE6ED4E9-D061-426A-817B-F45529782411}" type="presOf" srcId="{8EFECE36-0B50-4A58-8E30-35A524522EF0}" destId="{91E7B390-D926-4A12-A122-2E5507852995}" srcOrd="0" destOrd="0" presId="urn:microsoft.com/office/officeart/2005/8/layout/cycle7"/>
    <dgm:cxn modelId="{D070EACA-E9B6-4E45-ACBF-F06C82E74945}" srcId="{AE007288-4A08-45A1-A64B-4B462766F8F0}" destId="{1785D79A-8F7B-4E8E-840E-37F085FE3284}" srcOrd="4" destOrd="0" parTransId="{83DDD358-92D0-4934-BB63-6457B6B6CC7C}" sibTransId="{7536AD5F-7BC1-4C4E-A217-7FC72A75A0F6}"/>
    <dgm:cxn modelId="{CA5C9E41-9E94-432A-A7F1-6D80558F15C9}" type="presOf" srcId="{622FC6EA-FD1A-4602-85A4-6FC92E104714}" destId="{D027A352-A0D9-490E-BD74-55CB6F51221A}" srcOrd="0" destOrd="0" presId="urn:microsoft.com/office/officeart/2005/8/layout/cycle7"/>
    <dgm:cxn modelId="{900120C9-EC76-4ADF-B77A-76CAC0E42515}" type="presOf" srcId="{8850A22B-2D01-47F9-9F90-9A19E82562EC}" destId="{2B0BE81A-E95E-47B6-8558-44DF546CFD19}" srcOrd="1" destOrd="0" presId="urn:microsoft.com/office/officeart/2005/8/layout/cycle7"/>
    <dgm:cxn modelId="{60A308DF-A97C-4BB7-BC0D-31803E903C91}" srcId="{AE007288-4A08-45A1-A64B-4B462766F8F0}" destId="{6B9D77DD-9866-42D6-845D-A501410A4C94}" srcOrd="5" destOrd="0" parTransId="{11442454-5A76-4649-BDF4-425725AE57BF}" sibTransId="{2DD0FECF-C1CB-40DA-A6F1-259FD58AAE0B}"/>
    <dgm:cxn modelId="{1B60E8FD-5EDF-4F28-B03E-6864C817A255}" srcId="{AE007288-4A08-45A1-A64B-4B462766F8F0}" destId="{5E855FC0-EE51-42BB-8AE4-EF6B0689AEC1}" srcOrd="0" destOrd="0" parTransId="{150F42A5-1556-400A-B7F2-C2430C8A1836}" sibTransId="{8EFECE36-0B50-4A58-8E30-35A524522EF0}"/>
    <dgm:cxn modelId="{810A04EE-4F39-4FF1-A243-64E3A36F5D4E}" srcId="{AE007288-4A08-45A1-A64B-4B462766F8F0}" destId="{622FC6EA-FD1A-4602-85A4-6FC92E104714}" srcOrd="2" destOrd="0" parTransId="{77CA2E22-279A-4C53-8B18-34E92B0E7D2B}" sibTransId="{9FF4AA68-A6B9-4447-AE68-41D60B8BB6DE}"/>
    <dgm:cxn modelId="{57CCFCBC-A6F7-47C0-B780-9FF711D5BC4D}" type="presOf" srcId="{7536AD5F-7BC1-4C4E-A217-7FC72A75A0F6}" destId="{45BF2338-E5D5-4156-A512-44234082B207}" srcOrd="1" destOrd="0" presId="urn:microsoft.com/office/officeart/2005/8/layout/cycle7"/>
    <dgm:cxn modelId="{AD9FCB1E-2252-4A0C-B609-78B00193B850}" srcId="{AE007288-4A08-45A1-A64B-4B462766F8F0}" destId="{B4B42F91-075D-4798-848D-3A7E846D49C4}" srcOrd="1" destOrd="0" parTransId="{FCBCDE80-F852-4C68-BEA1-C47A264A831B}" sibTransId="{8850A22B-2D01-47F9-9F90-9A19E82562EC}"/>
    <dgm:cxn modelId="{D6DF16F0-A72C-4AB9-ABB0-C6B21D33EB84}" type="presOf" srcId="{2DD0FECF-C1CB-40DA-A6F1-259FD58AAE0B}" destId="{59C19A87-BFA4-43F1-B4F9-80EC4CEA9DB7}" srcOrd="1" destOrd="0" presId="urn:microsoft.com/office/officeart/2005/8/layout/cycle7"/>
    <dgm:cxn modelId="{548CDF55-259A-43AC-BB79-B9843A9228C9}" type="presOf" srcId="{5E855FC0-EE51-42BB-8AE4-EF6B0689AEC1}" destId="{217BBCA2-A1DA-4F12-BF95-DCEBDF874FFE}" srcOrd="0" destOrd="0" presId="urn:microsoft.com/office/officeart/2005/8/layout/cycle7"/>
    <dgm:cxn modelId="{752B6687-9827-4CEF-9C7D-FD14372EE4BA}" type="presOf" srcId="{BB76BFBF-964D-4693-AB16-0B9D7E7DBD10}" destId="{6A0D1E15-0FD3-4DE2-B908-B801A70E0D1C}" srcOrd="0" destOrd="0" presId="urn:microsoft.com/office/officeart/2005/8/layout/cycle7"/>
    <dgm:cxn modelId="{0CD483A8-A5E4-4DAE-AA7F-2080BB18957A}" type="presOf" srcId="{BB76BFBF-964D-4693-AB16-0B9D7E7DBD10}" destId="{5A31AF19-A5F9-4786-B644-D10119BDB183}" srcOrd="1" destOrd="0" presId="urn:microsoft.com/office/officeart/2005/8/layout/cycle7"/>
    <dgm:cxn modelId="{C4BAF6EA-7614-49BD-824E-13F6D7811B4D}" type="presOf" srcId="{8EFECE36-0B50-4A58-8E30-35A524522EF0}" destId="{81EDBE2B-319E-4EE2-B657-1E329EC36454}" srcOrd="1" destOrd="0" presId="urn:microsoft.com/office/officeart/2005/8/layout/cycle7"/>
    <dgm:cxn modelId="{21DD8B56-BD0A-4B6B-BBA0-8EDFF87BE6F4}" srcId="{AE007288-4A08-45A1-A64B-4B462766F8F0}" destId="{24A1DF09-B260-432C-8D52-7926EACA6564}" srcOrd="3" destOrd="0" parTransId="{500BF1D5-0CCE-462E-8FFC-17CAE040AACF}" sibTransId="{BB76BFBF-964D-4693-AB16-0B9D7E7DBD10}"/>
    <dgm:cxn modelId="{12D493F6-A459-4FA9-A09E-CCDDA65460F1}" type="presOf" srcId="{9FF4AA68-A6B9-4447-AE68-41D60B8BB6DE}" destId="{8F25BB32-37D5-4505-8853-0357B31837C1}" srcOrd="0" destOrd="0" presId="urn:microsoft.com/office/officeart/2005/8/layout/cycle7"/>
    <dgm:cxn modelId="{C77D0645-2304-49E9-A1D2-37775D973EAB}" type="presParOf" srcId="{D2790C1B-236D-44A7-ABFB-A07EC897D947}" destId="{217BBCA2-A1DA-4F12-BF95-DCEBDF874FFE}" srcOrd="0" destOrd="0" presId="urn:microsoft.com/office/officeart/2005/8/layout/cycle7"/>
    <dgm:cxn modelId="{9BFCF427-EBC7-48D1-A341-A18F76BC76B9}" type="presParOf" srcId="{D2790C1B-236D-44A7-ABFB-A07EC897D947}" destId="{91E7B390-D926-4A12-A122-2E5507852995}" srcOrd="1" destOrd="0" presId="urn:microsoft.com/office/officeart/2005/8/layout/cycle7"/>
    <dgm:cxn modelId="{37D968F1-8158-4E99-86E7-72992E7D3698}" type="presParOf" srcId="{91E7B390-D926-4A12-A122-2E5507852995}" destId="{81EDBE2B-319E-4EE2-B657-1E329EC36454}" srcOrd="0" destOrd="0" presId="urn:microsoft.com/office/officeart/2005/8/layout/cycle7"/>
    <dgm:cxn modelId="{C04D8AA9-7AAE-4D7F-839C-0F49814B07C9}" type="presParOf" srcId="{D2790C1B-236D-44A7-ABFB-A07EC897D947}" destId="{F8459F86-300A-4637-9968-D884BD41B69E}" srcOrd="2" destOrd="0" presId="urn:microsoft.com/office/officeart/2005/8/layout/cycle7"/>
    <dgm:cxn modelId="{2D461D4F-79F7-426A-AC4E-8D9B8901F838}" type="presParOf" srcId="{D2790C1B-236D-44A7-ABFB-A07EC897D947}" destId="{C793BECC-CD8A-43C7-B772-1D220A7BD69E}" srcOrd="3" destOrd="0" presId="urn:microsoft.com/office/officeart/2005/8/layout/cycle7"/>
    <dgm:cxn modelId="{36AA9398-D78E-443D-925A-2BCC9E9E6B40}" type="presParOf" srcId="{C793BECC-CD8A-43C7-B772-1D220A7BD69E}" destId="{2B0BE81A-E95E-47B6-8558-44DF546CFD19}" srcOrd="0" destOrd="0" presId="urn:microsoft.com/office/officeart/2005/8/layout/cycle7"/>
    <dgm:cxn modelId="{F0A6D833-DEEA-4D1F-B00D-39899965E5CC}" type="presParOf" srcId="{D2790C1B-236D-44A7-ABFB-A07EC897D947}" destId="{D027A352-A0D9-490E-BD74-55CB6F51221A}" srcOrd="4" destOrd="0" presId="urn:microsoft.com/office/officeart/2005/8/layout/cycle7"/>
    <dgm:cxn modelId="{CDFECAEC-0AA3-4DB8-AF46-933F4478A817}" type="presParOf" srcId="{D2790C1B-236D-44A7-ABFB-A07EC897D947}" destId="{8F25BB32-37D5-4505-8853-0357B31837C1}" srcOrd="5" destOrd="0" presId="urn:microsoft.com/office/officeart/2005/8/layout/cycle7"/>
    <dgm:cxn modelId="{6033191A-00D7-46B5-A8BF-34FD6B1339F7}" type="presParOf" srcId="{8F25BB32-37D5-4505-8853-0357B31837C1}" destId="{7BFD2700-FB10-402E-81AF-57237EA37726}" srcOrd="0" destOrd="0" presId="urn:microsoft.com/office/officeart/2005/8/layout/cycle7"/>
    <dgm:cxn modelId="{6CECBEAD-200D-4198-B871-5630A3FFB63C}" type="presParOf" srcId="{D2790C1B-236D-44A7-ABFB-A07EC897D947}" destId="{1A044A18-BE1E-45F1-BE93-BBBFD85CB62E}" srcOrd="6" destOrd="0" presId="urn:microsoft.com/office/officeart/2005/8/layout/cycle7"/>
    <dgm:cxn modelId="{A7B73E99-6399-4671-B224-D35D3FBF13FF}" type="presParOf" srcId="{D2790C1B-236D-44A7-ABFB-A07EC897D947}" destId="{6A0D1E15-0FD3-4DE2-B908-B801A70E0D1C}" srcOrd="7" destOrd="0" presId="urn:microsoft.com/office/officeart/2005/8/layout/cycle7"/>
    <dgm:cxn modelId="{B0C0BD62-FCE4-49F3-8487-3566E2438106}" type="presParOf" srcId="{6A0D1E15-0FD3-4DE2-B908-B801A70E0D1C}" destId="{5A31AF19-A5F9-4786-B644-D10119BDB183}" srcOrd="0" destOrd="0" presId="urn:microsoft.com/office/officeart/2005/8/layout/cycle7"/>
    <dgm:cxn modelId="{1B256752-8851-4BB0-8A83-04F999E8B11F}" type="presParOf" srcId="{D2790C1B-236D-44A7-ABFB-A07EC897D947}" destId="{33E04FB6-6E4A-4231-BB94-E588A80354DE}" srcOrd="8" destOrd="0" presId="urn:microsoft.com/office/officeart/2005/8/layout/cycle7"/>
    <dgm:cxn modelId="{15E9D078-2AF7-41B2-8E9B-BE6BEEEEEAA1}" type="presParOf" srcId="{D2790C1B-236D-44A7-ABFB-A07EC897D947}" destId="{D7139418-CD1A-4F07-AE78-B66B768219AD}" srcOrd="9" destOrd="0" presId="urn:microsoft.com/office/officeart/2005/8/layout/cycle7"/>
    <dgm:cxn modelId="{FFFE4075-40CD-457F-AF69-D55FDF209622}" type="presParOf" srcId="{D7139418-CD1A-4F07-AE78-B66B768219AD}" destId="{45BF2338-E5D5-4156-A512-44234082B207}" srcOrd="0" destOrd="0" presId="urn:microsoft.com/office/officeart/2005/8/layout/cycle7"/>
    <dgm:cxn modelId="{C8EC978E-351A-4B5A-B955-669B8C2D5078}" type="presParOf" srcId="{D2790C1B-236D-44A7-ABFB-A07EC897D947}" destId="{9D4484F7-F470-4EC6-86BA-19006E471F61}" srcOrd="10" destOrd="0" presId="urn:microsoft.com/office/officeart/2005/8/layout/cycle7"/>
    <dgm:cxn modelId="{5D688CFD-BF5E-449C-B39A-12CEF607C04B}" type="presParOf" srcId="{D2790C1B-236D-44A7-ABFB-A07EC897D947}" destId="{F5214E32-3625-4F1B-A7C4-052C2C4F5B55}" srcOrd="11" destOrd="0" presId="urn:microsoft.com/office/officeart/2005/8/layout/cycle7"/>
    <dgm:cxn modelId="{901FBBCE-5825-44FC-A74E-1C37688F1D50}" type="presParOf" srcId="{F5214E32-3625-4F1B-A7C4-052C2C4F5B55}" destId="{59C19A87-BFA4-43F1-B4F9-80EC4CEA9DB7}"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7BBCA2-A1DA-4F12-BF95-DCEBDF874FFE}">
      <dsp:nvSpPr>
        <dsp:cNvPr id="0" name=""/>
        <dsp:cNvSpPr/>
      </dsp:nvSpPr>
      <dsp:spPr>
        <a:xfrm>
          <a:off x="2994309" y="830"/>
          <a:ext cx="1068165" cy="534082"/>
        </a:xfrm>
        <a:prstGeom prst="roundRect">
          <a:avLst>
            <a:gd name="adj" fmla="val 10000"/>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hlinkClick xmlns:r="http://schemas.openxmlformats.org/officeDocument/2006/relationships" r:id="" action="ppaction://hlinksldjump"/>
            </a:rPr>
            <a:t>Superlative</a:t>
          </a:r>
          <a:r>
            <a:rPr lang="en-US" sz="1000" kern="1200" dirty="0" smtClean="0"/>
            <a:t>. </a:t>
          </a:r>
          <a:endParaRPr lang="he-IL" sz="1000" kern="1200" dirty="0"/>
        </a:p>
      </dsp:txBody>
      <dsp:txXfrm>
        <a:off x="2994309" y="830"/>
        <a:ext cx="1068165" cy="534082"/>
      </dsp:txXfrm>
    </dsp:sp>
    <dsp:sp modelId="{91E7B390-D926-4A12-A122-2E5507852995}">
      <dsp:nvSpPr>
        <dsp:cNvPr id="0" name=""/>
        <dsp:cNvSpPr/>
      </dsp:nvSpPr>
      <dsp:spPr>
        <a:xfrm rot="1777780">
          <a:off x="4020579" y="603360"/>
          <a:ext cx="523996" cy="186928"/>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1777780">
        <a:off x="4020579" y="603360"/>
        <a:ext cx="523996" cy="186928"/>
      </dsp:txXfrm>
    </dsp:sp>
    <dsp:sp modelId="{F8459F86-300A-4637-9968-D884BD41B69E}">
      <dsp:nvSpPr>
        <dsp:cNvPr id="0" name=""/>
        <dsp:cNvSpPr/>
      </dsp:nvSpPr>
      <dsp:spPr>
        <a:xfrm>
          <a:off x="4502680" y="858737"/>
          <a:ext cx="1068165" cy="53408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hlinkClick xmlns:r="http://schemas.openxmlformats.org/officeDocument/2006/relationships" r:id="" action="ppaction://hlinksldjump"/>
            </a:rPr>
            <a:t>Word puzzle. </a:t>
          </a:r>
          <a:endParaRPr lang="he-IL" sz="1000" kern="1200" dirty="0"/>
        </a:p>
      </dsp:txBody>
      <dsp:txXfrm>
        <a:off x="4502680" y="858737"/>
        <a:ext cx="1068165" cy="534082"/>
      </dsp:txXfrm>
    </dsp:sp>
    <dsp:sp modelId="{C793BECC-CD8A-43C7-B772-1D220A7BD69E}">
      <dsp:nvSpPr>
        <dsp:cNvPr id="0" name=""/>
        <dsp:cNvSpPr/>
      </dsp:nvSpPr>
      <dsp:spPr>
        <a:xfrm rot="5362692">
          <a:off x="4784469" y="1926457"/>
          <a:ext cx="523996" cy="186928"/>
        </a:xfrm>
        <a:prstGeom prst="leftRightArrow">
          <a:avLst>
            <a:gd name="adj1" fmla="val 60000"/>
            <a:gd name="adj2" fmla="val 50000"/>
          </a:avLst>
        </a:prstGeom>
        <a:solidFill>
          <a:schemeClr val="accent2">
            <a:hueOff val="-1813441"/>
            <a:satOff val="1047"/>
            <a:lumOff val="-19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5362692">
        <a:off x="4784469" y="1926457"/>
        <a:ext cx="523996" cy="186928"/>
      </dsp:txXfrm>
    </dsp:sp>
    <dsp:sp modelId="{D027A352-A0D9-490E-BD74-55CB6F51221A}">
      <dsp:nvSpPr>
        <dsp:cNvPr id="0" name=""/>
        <dsp:cNvSpPr/>
      </dsp:nvSpPr>
      <dsp:spPr>
        <a:xfrm>
          <a:off x="4522089" y="2647022"/>
          <a:ext cx="1068165" cy="534082"/>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hlinkClick xmlns:r="http://schemas.openxmlformats.org/officeDocument/2006/relationships" r:id="" action="ppaction://hlinksldjump"/>
            </a:rPr>
            <a:t>Types of books. </a:t>
          </a:r>
          <a:endParaRPr lang="he-IL" sz="1000" kern="1200" dirty="0"/>
        </a:p>
      </dsp:txBody>
      <dsp:txXfrm>
        <a:off x="4522089" y="2647022"/>
        <a:ext cx="1068165" cy="534082"/>
      </dsp:txXfrm>
    </dsp:sp>
    <dsp:sp modelId="{8F25BB32-37D5-4505-8853-0357B31837C1}">
      <dsp:nvSpPr>
        <dsp:cNvPr id="0" name=""/>
        <dsp:cNvSpPr/>
      </dsp:nvSpPr>
      <dsp:spPr>
        <a:xfrm rot="9000000">
          <a:off x="4030283" y="3261631"/>
          <a:ext cx="523996" cy="186928"/>
        </a:xfrm>
        <a:prstGeom prst="leftRightArrow">
          <a:avLst>
            <a:gd name="adj1" fmla="val 60000"/>
            <a:gd name="adj2" fmla="val 50000"/>
          </a:avLst>
        </a:prstGeom>
        <a:solidFill>
          <a:schemeClr val="accent2">
            <a:hueOff val="-3626881"/>
            <a:satOff val="2094"/>
            <a:lumOff val="-38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9000000">
        <a:off x="4030283" y="3261631"/>
        <a:ext cx="523996" cy="186928"/>
      </dsp:txXfrm>
    </dsp:sp>
    <dsp:sp modelId="{1A044A18-BE1E-45F1-BE93-BBBFD85CB62E}">
      <dsp:nvSpPr>
        <dsp:cNvPr id="0" name=""/>
        <dsp:cNvSpPr/>
      </dsp:nvSpPr>
      <dsp:spPr>
        <a:xfrm>
          <a:off x="2994309" y="3529086"/>
          <a:ext cx="1068165" cy="534082"/>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hlinkClick xmlns:r="http://schemas.openxmlformats.org/officeDocument/2006/relationships" r:id="" action="ppaction://hlinksldjump"/>
            </a:rPr>
            <a:t>Vocabulary. </a:t>
          </a:r>
          <a:endParaRPr lang="he-IL" sz="1000" kern="1200" dirty="0"/>
        </a:p>
      </dsp:txBody>
      <dsp:txXfrm>
        <a:off x="2994309" y="3529086"/>
        <a:ext cx="1068165" cy="534082"/>
      </dsp:txXfrm>
    </dsp:sp>
    <dsp:sp modelId="{6A0D1E15-0FD3-4DE2-B908-B801A70E0D1C}">
      <dsp:nvSpPr>
        <dsp:cNvPr id="0" name=""/>
        <dsp:cNvSpPr/>
      </dsp:nvSpPr>
      <dsp:spPr>
        <a:xfrm rot="12600000">
          <a:off x="2502503" y="3261631"/>
          <a:ext cx="523996" cy="186928"/>
        </a:xfrm>
        <a:prstGeom prst="leftRightArrow">
          <a:avLst>
            <a:gd name="adj1" fmla="val 60000"/>
            <a:gd name="adj2" fmla="val 50000"/>
          </a:avLst>
        </a:prstGeom>
        <a:solidFill>
          <a:schemeClr val="accent2">
            <a:hueOff val="-5440322"/>
            <a:satOff val="3142"/>
            <a:lumOff val="-576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12600000">
        <a:off x="2502503" y="3261631"/>
        <a:ext cx="523996" cy="186928"/>
      </dsp:txXfrm>
    </dsp:sp>
    <dsp:sp modelId="{33E04FB6-6E4A-4231-BB94-E588A80354DE}">
      <dsp:nvSpPr>
        <dsp:cNvPr id="0" name=""/>
        <dsp:cNvSpPr/>
      </dsp:nvSpPr>
      <dsp:spPr>
        <a:xfrm>
          <a:off x="1466529" y="2647022"/>
          <a:ext cx="1068165" cy="534082"/>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38100" rIns="38100" bIns="38100" numCol="1" spcCol="1270" anchor="ctr" anchorCtr="0">
          <a:noAutofit/>
        </a:bodyPr>
        <a:lstStyle/>
        <a:p>
          <a:pPr lvl="0" algn="ctr" defTabSz="444500" rtl="1">
            <a:lnSpc>
              <a:spcPct val="90000"/>
            </a:lnSpc>
            <a:spcBef>
              <a:spcPct val="0"/>
            </a:spcBef>
            <a:spcAft>
              <a:spcPct val="35000"/>
            </a:spcAft>
          </a:pPr>
          <a:r>
            <a:rPr lang="en-US" sz="1000" kern="1200" dirty="0" smtClean="0">
              <a:hlinkClick xmlns:r="http://schemas.openxmlformats.org/officeDocument/2006/relationships" r:id="" action="ppaction://hlinksldjump"/>
            </a:rPr>
            <a:t>Idiom </a:t>
          </a:r>
          <a:endParaRPr lang="he-IL" sz="1000" kern="1200" dirty="0"/>
        </a:p>
      </dsp:txBody>
      <dsp:txXfrm>
        <a:off x="1466529" y="2647022"/>
        <a:ext cx="1068165" cy="534082"/>
      </dsp:txXfrm>
    </dsp:sp>
    <dsp:sp modelId="{D7139418-CD1A-4F07-AE78-B66B768219AD}">
      <dsp:nvSpPr>
        <dsp:cNvPr id="0" name=""/>
        <dsp:cNvSpPr/>
      </dsp:nvSpPr>
      <dsp:spPr>
        <a:xfrm rot="16125481">
          <a:off x="1719647" y="1945766"/>
          <a:ext cx="523996" cy="186928"/>
        </a:xfrm>
        <a:prstGeom prst="leftRightArrow">
          <a:avLst>
            <a:gd name="adj1" fmla="val 60000"/>
            <a:gd name="adj2" fmla="val 50000"/>
          </a:avLst>
        </a:prstGeom>
        <a:solidFill>
          <a:schemeClr val="accent2">
            <a:hueOff val="-7253762"/>
            <a:satOff val="4189"/>
            <a:lumOff val="-7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16125481">
        <a:off x="1719647" y="1945766"/>
        <a:ext cx="523996" cy="186928"/>
      </dsp:txXfrm>
    </dsp:sp>
    <dsp:sp modelId="{9D4484F7-F470-4EC6-86BA-19006E471F61}">
      <dsp:nvSpPr>
        <dsp:cNvPr id="0" name=""/>
        <dsp:cNvSpPr/>
      </dsp:nvSpPr>
      <dsp:spPr>
        <a:xfrm>
          <a:off x="1428596" y="897355"/>
          <a:ext cx="1068165" cy="534082"/>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38100" tIns="38100" rIns="38100" bIns="38100" numCol="1" spcCol="1270" anchor="ctr" anchorCtr="0">
          <a:noAutofit/>
        </a:bodyPr>
        <a:lstStyle/>
        <a:p>
          <a:pPr lvl="0" algn="ctr" defTabSz="444500" rtl="0">
            <a:lnSpc>
              <a:spcPct val="90000"/>
            </a:lnSpc>
            <a:spcBef>
              <a:spcPct val="0"/>
            </a:spcBef>
            <a:spcAft>
              <a:spcPct val="35000"/>
            </a:spcAft>
          </a:pPr>
          <a:r>
            <a:rPr lang="en-US" sz="1000" kern="1200" dirty="0" smtClean="0">
              <a:hlinkClick xmlns:r="http://schemas.openxmlformats.org/officeDocument/2006/relationships" r:id="" action="ppaction://hlinksldjump"/>
            </a:rPr>
            <a:t>Words with more than one meaning. </a:t>
          </a:r>
          <a:endParaRPr lang="he-IL" sz="1000" kern="1200" dirty="0"/>
        </a:p>
      </dsp:txBody>
      <dsp:txXfrm>
        <a:off x="1428596" y="897355"/>
        <a:ext cx="1068165" cy="534082"/>
      </dsp:txXfrm>
    </dsp:sp>
    <dsp:sp modelId="{F5214E32-3625-4F1B-A7C4-052C2C4F5B55}">
      <dsp:nvSpPr>
        <dsp:cNvPr id="0" name=""/>
        <dsp:cNvSpPr/>
      </dsp:nvSpPr>
      <dsp:spPr>
        <a:xfrm rot="19812276">
          <a:off x="2483537" y="622669"/>
          <a:ext cx="523996" cy="186928"/>
        </a:xfrm>
        <a:prstGeom prst="leftRightArrow">
          <a:avLst>
            <a:gd name="adj1" fmla="val 60000"/>
            <a:gd name="adj2" fmla="val 50000"/>
          </a:avLst>
        </a:prstGeom>
        <a:solidFill>
          <a:schemeClr val="accent2">
            <a:hueOff val="-9067202"/>
            <a:satOff val="5236"/>
            <a:lumOff val="-96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rtl="1">
            <a:lnSpc>
              <a:spcPct val="90000"/>
            </a:lnSpc>
            <a:spcBef>
              <a:spcPct val="0"/>
            </a:spcBef>
            <a:spcAft>
              <a:spcPct val="35000"/>
            </a:spcAft>
          </a:pPr>
          <a:endParaRPr lang="he-IL" sz="800" kern="1200"/>
        </a:p>
      </dsp:txBody>
      <dsp:txXfrm rot="19812276">
        <a:off x="2483537" y="622669"/>
        <a:ext cx="523996" cy="18692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מציין מיקום של תאריך 29"/>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19" name="מציין מיקום של כותרת תחתונה 18"/>
          <p:cNvSpPr>
            <a:spLocks noGrp="1"/>
          </p:cNvSpPr>
          <p:nvPr>
            <p:ph type="ftr" sz="quarter" idx="11"/>
          </p:nvPr>
        </p:nvSpPr>
        <p:spPr/>
        <p:txBody>
          <a:bodyPr/>
          <a:lstStyle/>
          <a:p>
            <a:endParaRPr lang="he-IL"/>
          </a:p>
        </p:txBody>
      </p:sp>
      <p:sp>
        <p:nvSpPr>
          <p:cNvPr id="27" name="מציין מיקום של מספר שקופית 26"/>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246D882-9B29-4857-92D1-F18606B43687}" type="slidenum">
              <a:rPr lang="he-IL" smtClean="0"/>
              <a:pPr/>
              <a:t>‹#›</a:t>
            </a:fld>
            <a:endParaRPr lang="he-IL"/>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מלבן עם פינה יחידה חתוכה ומעוגלת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משולש ישר-זווית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כותרת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8FF2501-D4E9-47A5-AAA2-4551180940E0}" type="datetimeFigureOut">
              <a:rPr lang="he-IL" smtClean="0"/>
              <a:pPr/>
              <a:t>א'/סיון/תשע"ג</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a:xfrm>
            <a:off x="8077200" y="6356350"/>
            <a:ext cx="609600" cy="365125"/>
          </a:xfrm>
        </p:spPr>
        <p:txBody>
          <a:bodyPr/>
          <a:lstStyle/>
          <a:p>
            <a:fld id="{6246D882-9B29-4857-92D1-F18606B43687}" type="slidenum">
              <a:rPr lang="he-IL" smtClean="0"/>
              <a:pPr/>
              <a:t>‹#›</a:t>
            </a:fld>
            <a:endParaRPr lang="he-IL"/>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צורה חופשית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צורה חופשית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צורה חופשית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צורה חופשית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מציין מיקום של כותרת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מציין מיקום טקסט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מציין מיקום של תאריך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FF2501-D4E9-47A5-AAA2-4551180940E0}" type="datetimeFigureOut">
              <a:rPr lang="he-IL" smtClean="0"/>
              <a:pPr/>
              <a:t>א'/סיון/תשע"ג</a:t>
            </a:fld>
            <a:endParaRPr lang="he-IL"/>
          </a:p>
        </p:txBody>
      </p:sp>
      <p:sp>
        <p:nvSpPr>
          <p:cNvPr id="22" name="מציין מיקום של כותרת תחתונה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e-IL"/>
          </a:p>
        </p:txBody>
      </p:sp>
      <p:sp>
        <p:nvSpPr>
          <p:cNvPr id="18" name="מציין מיקום של מספר שקופית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246D882-9B29-4857-92D1-F18606B43687}" type="slidenum">
              <a:rPr lang="he-IL" smtClean="0"/>
              <a:pPr/>
              <a:t>‹#›</a:t>
            </a:fld>
            <a:endParaRPr lang="he-IL"/>
          </a:p>
        </p:txBody>
      </p:sp>
      <p:grpSp>
        <p:nvGrpSpPr>
          <p:cNvPr id="2" name="קבוצה 1"/>
          <p:cNvGrpSpPr/>
          <p:nvPr/>
        </p:nvGrpSpPr>
        <p:grpSpPr>
          <a:xfrm>
            <a:off x="-19017" y="202408"/>
            <a:ext cx="9180548" cy="649224"/>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slide" Target="slide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2.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Vocabulary%20quiz%20"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superlative%20adjectvies_%20worksheet.docx"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23528" y="764704"/>
            <a:ext cx="8424936" cy="1512168"/>
          </a:xfrm>
        </p:spPr>
        <p:txBody>
          <a:bodyPr>
            <a:normAutofit fontScale="90000"/>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UNIT 5: JUST READ IT! </a:t>
            </a:r>
            <a:b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endParaRPr lang="he-IL"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דיאגרמה 3"/>
          <p:cNvGraphicFramePr/>
          <p:nvPr/>
        </p:nvGraphicFramePr>
        <p:xfrm>
          <a:off x="971600" y="1700808"/>
          <a:ext cx="705678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תמונה 4" descr="home.png">
            <a:hlinkClick r:id="rId7" action="ppaction://hlinksldjump"/>
          </p:cNvPr>
          <p:cNvPicPr>
            <a:picLocks noChangeAspect="1"/>
          </p:cNvPicPr>
          <p:nvPr/>
        </p:nvPicPr>
        <p:blipFill>
          <a:blip r:embed="rId8" cstate="print"/>
          <a:stretch>
            <a:fillRect/>
          </a:stretch>
        </p:blipFill>
        <p:spPr>
          <a:xfrm>
            <a:off x="8279904" y="5993904"/>
            <a:ext cx="864096" cy="864096"/>
          </a:xfrm>
          <a:prstGeom prst="rect">
            <a:avLst/>
          </a:prstGeom>
        </p:spPr>
      </p:pic>
      <p:sp>
        <p:nvSpPr>
          <p:cNvPr id="6" name="כותרת 1"/>
          <p:cNvSpPr txBox="1">
            <a:spLocks/>
          </p:cNvSpPr>
          <p:nvPr/>
        </p:nvSpPr>
        <p:spPr>
          <a:xfrm>
            <a:off x="0" y="5733256"/>
            <a:ext cx="2195736" cy="1124744"/>
          </a:xfrm>
          <a:prstGeom prst="rect">
            <a:avLst/>
          </a:prstGeom>
          <a:solidFill>
            <a:schemeClr val="accent2"/>
          </a:solidFill>
          <a:ln>
            <a:solidFill>
              <a:schemeClr val="accent3">
                <a:lumMod val="60000"/>
                <a:lumOff val="40000"/>
              </a:schemeClr>
            </a:solidFill>
          </a:ln>
        </p:spPr>
        <p:txBody>
          <a:bodyPr vert="horz" lIns="0" tIns="0" rIns="18288" bIns="0" anchor="b">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6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mj-lt"/>
                <a:ea typeface="+mj-ea"/>
                <a:cs typeface="+mj-cs"/>
              </a:rPr>
              <a:t>Learn English with</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56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mj-lt"/>
                <a:ea typeface="+mj-ea"/>
                <a:cs typeface="+mj-cs"/>
              </a:rPr>
              <a:t> </a:t>
            </a:r>
            <a:r>
              <a:rPr lang="en-US" sz="56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mj-lt"/>
                <a:ea typeface="+mj-ea"/>
                <a:cs typeface="+mj-cs"/>
              </a:rPr>
              <a:t>Mahmood</a:t>
            </a:r>
            <a:endParaRPr lang="en-US" sz="5600" b="1" spc="300" dirty="0" smtClean="0">
              <a:ln w="11430" cmpd="sng">
                <a:solidFill>
                  <a:schemeClr val="accent1">
                    <a:tint val="10000"/>
                  </a:schemeClr>
                </a:solidFill>
                <a:prstDash val="solid"/>
                <a:miter lim="800000"/>
              </a:ln>
              <a:solidFill>
                <a:schemeClr val="tx2"/>
              </a:solidFill>
              <a:effectLst>
                <a:glow rad="45500">
                  <a:schemeClr val="accent1">
                    <a:satMod val="220000"/>
                    <a:alpha val="35000"/>
                  </a:schemeClr>
                </a:glow>
              </a:effectLst>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217BBCA2-A1DA-4F12-BF95-DCEBDF874FFE}"/>
                                            </p:graphicEl>
                                          </p:spTgt>
                                        </p:tgtEl>
                                        <p:attrNameLst>
                                          <p:attrName>style.visibility</p:attrName>
                                        </p:attrNameLst>
                                      </p:cBhvr>
                                      <p:to>
                                        <p:strVal val="visible"/>
                                      </p:to>
                                    </p:set>
                                    <p:animEffect transition="in" filter="wipe(left)">
                                      <p:cBhvr>
                                        <p:cTn id="7" dur="500"/>
                                        <p:tgtEl>
                                          <p:spTgt spid="4">
                                            <p:graphicEl>
                                              <a:dgm id="{217BBCA2-A1DA-4F12-BF95-DCEBDF874FF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91E7B390-D926-4A12-A122-2E5507852995}"/>
                                            </p:graphicEl>
                                          </p:spTgt>
                                        </p:tgtEl>
                                        <p:attrNameLst>
                                          <p:attrName>style.visibility</p:attrName>
                                        </p:attrNameLst>
                                      </p:cBhvr>
                                      <p:to>
                                        <p:strVal val="visible"/>
                                      </p:to>
                                    </p:set>
                                    <p:animEffect transition="in" filter="wipe(left)">
                                      <p:cBhvr>
                                        <p:cTn id="12" dur="500"/>
                                        <p:tgtEl>
                                          <p:spTgt spid="4">
                                            <p:graphicEl>
                                              <a:dgm id="{91E7B390-D926-4A12-A122-2E5507852995}"/>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F8459F86-300A-4637-9968-D884BD41B69E}"/>
                                            </p:graphicEl>
                                          </p:spTgt>
                                        </p:tgtEl>
                                        <p:attrNameLst>
                                          <p:attrName>style.visibility</p:attrName>
                                        </p:attrNameLst>
                                      </p:cBhvr>
                                      <p:to>
                                        <p:strVal val="visible"/>
                                      </p:to>
                                    </p:set>
                                    <p:animEffect transition="in" filter="wipe(left)">
                                      <p:cBhvr>
                                        <p:cTn id="15" dur="500"/>
                                        <p:tgtEl>
                                          <p:spTgt spid="4">
                                            <p:graphicEl>
                                              <a:dgm id="{F8459F86-300A-4637-9968-D884BD41B69E}"/>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C793BECC-CD8A-43C7-B772-1D220A7BD69E}"/>
                                            </p:graphicEl>
                                          </p:spTgt>
                                        </p:tgtEl>
                                        <p:attrNameLst>
                                          <p:attrName>style.visibility</p:attrName>
                                        </p:attrNameLst>
                                      </p:cBhvr>
                                      <p:to>
                                        <p:strVal val="visible"/>
                                      </p:to>
                                    </p:set>
                                    <p:animEffect transition="in" filter="wipe(left)">
                                      <p:cBhvr>
                                        <p:cTn id="20" dur="500"/>
                                        <p:tgtEl>
                                          <p:spTgt spid="4">
                                            <p:graphicEl>
                                              <a:dgm id="{C793BECC-CD8A-43C7-B772-1D220A7BD69E}"/>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graphicEl>
                                              <a:dgm id="{D027A352-A0D9-490E-BD74-55CB6F51221A}"/>
                                            </p:graphicEl>
                                          </p:spTgt>
                                        </p:tgtEl>
                                        <p:attrNameLst>
                                          <p:attrName>style.visibility</p:attrName>
                                        </p:attrNameLst>
                                      </p:cBhvr>
                                      <p:to>
                                        <p:strVal val="visible"/>
                                      </p:to>
                                    </p:set>
                                    <p:animEffect transition="in" filter="wipe(left)">
                                      <p:cBhvr>
                                        <p:cTn id="23" dur="500"/>
                                        <p:tgtEl>
                                          <p:spTgt spid="4">
                                            <p:graphicEl>
                                              <a:dgm id="{D027A352-A0D9-490E-BD74-55CB6F51221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graphicEl>
                                              <a:dgm id="{8F25BB32-37D5-4505-8853-0357B31837C1}"/>
                                            </p:graphicEl>
                                          </p:spTgt>
                                        </p:tgtEl>
                                        <p:attrNameLst>
                                          <p:attrName>style.visibility</p:attrName>
                                        </p:attrNameLst>
                                      </p:cBhvr>
                                      <p:to>
                                        <p:strVal val="visible"/>
                                      </p:to>
                                    </p:set>
                                    <p:animEffect transition="in" filter="wipe(left)">
                                      <p:cBhvr>
                                        <p:cTn id="28" dur="500"/>
                                        <p:tgtEl>
                                          <p:spTgt spid="4">
                                            <p:graphicEl>
                                              <a:dgm id="{8F25BB32-37D5-4505-8853-0357B31837C1}"/>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graphicEl>
                                              <a:dgm id="{1A044A18-BE1E-45F1-BE93-BBBFD85CB62E}"/>
                                            </p:graphicEl>
                                          </p:spTgt>
                                        </p:tgtEl>
                                        <p:attrNameLst>
                                          <p:attrName>style.visibility</p:attrName>
                                        </p:attrNameLst>
                                      </p:cBhvr>
                                      <p:to>
                                        <p:strVal val="visible"/>
                                      </p:to>
                                    </p:set>
                                    <p:animEffect transition="in" filter="wipe(left)">
                                      <p:cBhvr>
                                        <p:cTn id="31" dur="500"/>
                                        <p:tgtEl>
                                          <p:spTgt spid="4">
                                            <p:graphicEl>
                                              <a:dgm id="{1A044A18-BE1E-45F1-BE93-BBBFD85CB62E}"/>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6A0D1E15-0FD3-4DE2-B908-B801A70E0D1C}"/>
                                            </p:graphicEl>
                                          </p:spTgt>
                                        </p:tgtEl>
                                        <p:attrNameLst>
                                          <p:attrName>style.visibility</p:attrName>
                                        </p:attrNameLst>
                                      </p:cBhvr>
                                      <p:to>
                                        <p:strVal val="visible"/>
                                      </p:to>
                                    </p:set>
                                    <p:animEffect transition="in" filter="wipe(left)">
                                      <p:cBhvr>
                                        <p:cTn id="36" dur="500"/>
                                        <p:tgtEl>
                                          <p:spTgt spid="4">
                                            <p:graphicEl>
                                              <a:dgm id="{6A0D1E15-0FD3-4DE2-B908-B801A70E0D1C}"/>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33E04FB6-6E4A-4231-BB94-E588A80354DE}"/>
                                            </p:graphicEl>
                                          </p:spTgt>
                                        </p:tgtEl>
                                        <p:attrNameLst>
                                          <p:attrName>style.visibility</p:attrName>
                                        </p:attrNameLst>
                                      </p:cBhvr>
                                      <p:to>
                                        <p:strVal val="visible"/>
                                      </p:to>
                                    </p:set>
                                    <p:animEffect transition="in" filter="wipe(left)">
                                      <p:cBhvr>
                                        <p:cTn id="39" dur="500"/>
                                        <p:tgtEl>
                                          <p:spTgt spid="4">
                                            <p:graphicEl>
                                              <a:dgm id="{33E04FB6-6E4A-4231-BB94-E588A80354D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D7139418-CD1A-4F07-AE78-B66B768219AD}"/>
                                            </p:graphicEl>
                                          </p:spTgt>
                                        </p:tgtEl>
                                        <p:attrNameLst>
                                          <p:attrName>style.visibility</p:attrName>
                                        </p:attrNameLst>
                                      </p:cBhvr>
                                      <p:to>
                                        <p:strVal val="visible"/>
                                      </p:to>
                                    </p:set>
                                    <p:animEffect transition="in" filter="wipe(left)">
                                      <p:cBhvr>
                                        <p:cTn id="44" dur="500"/>
                                        <p:tgtEl>
                                          <p:spTgt spid="4">
                                            <p:graphicEl>
                                              <a:dgm id="{D7139418-CD1A-4F07-AE78-B66B768219AD}"/>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4">
                                            <p:graphicEl>
                                              <a:dgm id="{9D4484F7-F470-4EC6-86BA-19006E471F61}"/>
                                            </p:graphicEl>
                                          </p:spTgt>
                                        </p:tgtEl>
                                        <p:attrNameLst>
                                          <p:attrName>style.visibility</p:attrName>
                                        </p:attrNameLst>
                                      </p:cBhvr>
                                      <p:to>
                                        <p:strVal val="visible"/>
                                      </p:to>
                                    </p:set>
                                    <p:animEffect transition="in" filter="wipe(left)">
                                      <p:cBhvr>
                                        <p:cTn id="47" dur="500"/>
                                        <p:tgtEl>
                                          <p:spTgt spid="4">
                                            <p:graphicEl>
                                              <a:dgm id="{9D4484F7-F470-4EC6-86BA-19006E471F61}"/>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
                                            <p:graphicEl>
                                              <a:dgm id="{F5214E32-3625-4F1B-A7C4-052C2C4F5B55}"/>
                                            </p:graphicEl>
                                          </p:spTgt>
                                        </p:tgtEl>
                                        <p:attrNameLst>
                                          <p:attrName>style.visibility</p:attrName>
                                        </p:attrNameLst>
                                      </p:cBhvr>
                                      <p:to>
                                        <p:strVal val="visible"/>
                                      </p:to>
                                    </p:set>
                                    <p:animEffect transition="in" filter="wipe(left)">
                                      <p:cBhvr>
                                        <p:cTn id="50" dur="500"/>
                                        <p:tgtEl>
                                          <p:spTgt spid="4">
                                            <p:graphicEl>
                                              <a:dgm id="{F5214E32-3625-4F1B-A7C4-052C2C4F5B55}"/>
                                            </p:graphicEl>
                                          </p:spTgt>
                                        </p:tgtEl>
                                      </p:cBhvr>
                                    </p:animEffec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2"/>
                                        </p:tgtEl>
                                        <p:attrNameLst>
                                          <p:attrName>style.visibility</p:attrName>
                                        </p:attrNameLst>
                                      </p:cBhvr>
                                      <p:to>
                                        <p:strVal val="visible"/>
                                      </p:to>
                                    </p:set>
                                    <p:anim calcmode="discrete" valueType="clr">
                                      <p:cBhvr override="childStyle">
                                        <p:cTn id="53"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54" dur="500"/>
                                        <p:tgtEl>
                                          <p:spTgt spid="2"/>
                                        </p:tgtEl>
                                        <p:attrNameLst>
                                          <p:attrName>fillcolor</p:attrName>
                                        </p:attrNameLst>
                                      </p:cBhvr>
                                      <p:tavLst>
                                        <p:tav tm="0">
                                          <p:val>
                                            <p:clrVal>
                                              <a:schemeClr val="accent2"/>
                                            </p:clrVal>
                                          </p:val>
                                        </p:tav>
                                        <p:tav tm="50000">
                                          <p:val>
                                            <p:clrVal>
                                              <a:schemeClr val="hlink"/>
                                            </p:clrVal>
                                          </p:val>
                                        </p:tav>
                                      </p:tavLst>
                                    </p:anim>
                                    <p:set>
                                      <p:cBhvr>
                                        <p:cTn id="55"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4437112"/>
            <a:ext cx="8229600" cy="1080120"/>
          </a:xfrm>
        </p:spPr>
        <p:txBody>
          <a:bodyPr>
            <a:noAutofit/>
          </a:bodyPr>
          <a:lstStyle/>
          <a:p>
            <a:r>
              <a:rPr lang="en-US" sz="3200" b="1" dirty="0" smtClean="0">
                <a:solidFill>
                  <a:schemeClr val="accent1"/>
                </a:solidFill>
              </a:rPr>
              <a:t>“Time after time”= </a:t>
            </a:r>
            <a:r>
              <a:rPr lang="en-US" sz="3200" dirty="0" smtClean="0"/>
              <a:t>over and over (again).</a:t>
            </a:r>
            <a:br>
              <a:rPr lang="en-US" sz="3200" dirty="0" smtClean="0"/>
            </a:br>
            <a:r>
              <a:rPr lang="en-US" sz="3200" dirty="0" smtClean="0"/>
              <a:t> </a:t>
            </a:r>
            <a:endParaRPr lang="he-IL" sz="3200"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5" name="מציין מיקום תוכן 4" descr="time after time.png"/>
          <p:cNvPicPr>
            <a:picLocks noGrp="1" noChangeAspect="1"/>
          </p:cNvPicPr>
          <p:nvPr>
            <p:ph idx="1"/>
          </p:nvPr>
        </p:nvPicPr>
        <p:blipFill>
          <a:blip r:embed="rId4" cstate="print"/>
          <a:stretch>
            <a:fillRect/>
          </a:stretch>
        </p:blipFill>
        <p:spPr>
          <a:xfrm>
            <a:off x="395536" y="908720"/>
            <a:ext cx="7848872" cy="3232803"/>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67544" y="4365104"/>
            <a:ext cx="8229600" cy="1143000"/>
          </a:xfrm>
        </p:spPr>
        <p:txBody>
          <a:bodyPr>
            <a:noAutofit/>
          </a:bodyPr>
          <a:lstStyle/>
          <a:p>
            <a:r>
              <a:rPr lang="en-US" sz="3200" b="1" dirty="0" smtClean="0">
                <a:solidFill>
                  <a:srgbClr val="0070C0"/>
                </a:solidFill>
              </a:rPr>
              <a:t>“”See eye to eye” </a:t>
            </a:r>
            <a:r>
              <a:rPr lang="en-US" sz="3200" dirty="0" smtClean="0"/>
              <a:t>to agree about someone or something with someone else. </a:t>
            </a:r>
            <a:endParaRPr lang="he-IL" sz="3200"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5" name="מציין מיקום תוכן 4" descr="see eye 2 eye.jpg"/>
          <p:cNvPicPr>
            <a:picLocks noGrp="1" noChangeAspect="1"/>
          </p:cNvPicPr>
          <p:nvPr>
            <p:ph idx="1"/>
          </p:nvPr>
        </p:nvPicPr>
        <p:blipFill>
          <a:blip r:embed="rId4" cstate="print"/>
          <a:stretch>
            <a:fillRect/>
          </a:stretch>
        </p:blipFill>
        <p:spPr>
          <a:xfrm>
            <a:off x="683568" y="1124744"/>
            <a:ext cx="7416824" cy="2638425"/>
          </a:xfr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3933056"/>
            <a:ext cx="8229600" cy="1872208"/>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A </a:t>
            </a:r>
            <a:r>
              <a:rPr lang="en-US" sz="3200" b="1" dirty="0" smtClean="0">
                <a:solidFill>
                  <a:srgbClr val="FF0000"/>
                </a:solidFill>
              </a:rPr>
              <a:t>“heart-to-heart” </a:t>
            </a:r>
            <a:r>
              <a:rPr lang="en-US" sz="3200" dirty="0" smtClean="0"/>
              <a:t>is a honest conversation with someone, where you talk honestly about issues, no matter how painful.</a:t>
            </a:r>
            <a:br>
              <a:rPr lang="en-US" sz="3200" dirty="0" smtClean="0"/>
            </a:br>
            <a:r>
              <a:rPr lang="en-US" sz="3200" dirty="0" smtClean="0"/>
              <a:t> </a:t>
            </a:r>
            <a:endParaRPr lang="he-IL" sz="3200"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5" name="מציין מיקום תוכן 4" descr="heart 2 heart.jpg"/>
          <p:cNvPicPr>
            <a:picLocks noGrp="1" noChangeAspect="1"/>
          </p:cNvPicPr>
          <p:nvPr>
            <p:ph idx="1"/>
          </p:nvPr>
        </p:nvPicPr>
        <p:blipFill>
          <a:blip r:embed="rId4" cstate="print"/>
          <a:stretch>
            <a:fillRect/>
          </a:stretch>
        </p:blipFill>
        <p:spPr>
          <a:xfrm>
            <a:off x="611560" y="764704"/>
            <a:ext cx="7402086" cy="299695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548680"/>
            <a:ext cx="8363272" cy="1224136"/>
          </a:xfrm>
        </p:spPr>
        <p:txBody>
          <a:bodyPr>
            <a:noAutofit/>
          </a:bodyPr>
          <a:lstStyle/>
          <a:p>
            <a:pPr rtl="0"/>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Words with more than ONE meaning </a:t>
            </a:r>
            <a:r>
              <a:rPr lang="en-US" sz="2000" b="1" dirty="0" smtClean="0">
                <a:solidFill>
                  <a:srgbClr val="0070C0"/>
                </a:solidFill>
              </a:rPr>
              <a:t>(exercise # 7, page: 91)</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he-IL"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מציין מיקום תוכן 2"/>
          <p:cNvSpPr>
            <a:spLocks noGrp="1"/>
          </p:cNvSpPr>
          <p:nvPr>
            <p:ph idx="1"/>
          </p:nvPr>
        </p:nvSpPr>
        <p:spPr>
          <a:xfrm>
            <a:off x="457200" y="1935480"/>
            <a:ext cx="8229600" cy="3221712"/>
          </a:xfrm>
        </p:spPr>
        <p:txBody>
          <a:bodyPr/>
          <a:lstStyle/>
          <a:p>
            <a:pPr algn="l" rtl="0"/>
            <a:r>
              <a:rPr lang="en-US" dirty="0" smtClean="0"/>
              <a:t>date           </a:t>
            </a:r>
            <a:r>
              <a:rPr lang="en-US" dirty="0" err="1" smtClean="0"/>
              <a:t>date</a:t>
            </a:r>
            <a:r>
              <a:rPr lang="en-US" dirty="0" smtClean="0"/>
              <a:t>. </a:t>
            </a:r>
          </a:p>
          <a:p>
            <a:pPr algn="l" rtl="0"/>
            <a:r>
              <a:rPr lang="en-US" dirty="0" smtClean="0"/>
              <a:t>left              </a:t>
            </a:r>
            <a:r>
              <a:rPr lang="en-US" dirty="0" err="1" smtClean="0"/>
              <a:t>left</a:t>
            </a:r>
            <a:r>
              <a:rPr lang="en-US" dirty="0" smtClean="0"/>
              <a:t>.</a:t>
            </a:r>
          </a:p>
          <a:p>
            <a:pPr algn="l" rtl="0"/>
            <a:r>
              <a:rPr lang="en-US" dirty="0" smtClean="0"/>
              <a:t>may            </a:t>
            </a:r>
            <a:r>
              <a:rPr lang="en-US" dirty="0" err="1" smtClean="0"/>
              <a:t>may</a:t>
            </a:r>
            <a:r>
              <a:rPr lang="en-US" dirty="0" smtClean="0"/>
              <a:t>.</a:t>
            </a:r>
          </a:p>
          <a:p>
            <a:pPr algn="l" rtl="0"/>
            <a:r>
              <a:rPr lang="en-US" dirty="0" smtClean="0"/>
              <a:t>run             </a:t>
            </a:r>
            <a:r>
              <a:rPr lang="en-US" dirty="0" err="1" smtClean="0"/>
              <a:t>run</a:t>
            </a:r>
            <a:r>
              <a:rPr lang="en-US" dirty="0" smtClean="0"/>
              <a:t>. </a:t>
            </a:r>
          </a:p>
          <a:p>
            <a:pPr algn="l" rtl="0"/>
            <a:r>
              <a:rPr lang="en-US" dirty="0" smtClean="0"/>
              <a:t>close           </a:t>
            </a:r>
            <a:r>
              <a:rPr lang="en-US" dirty="0" err="1" smtClean="0"/>
              <a:t>close</a:t>
            </a:r>
            <a:r>
              <a:rPr lang="en-US" dirty="0" smtClean="0"/>
              <a:t>.</a:t>
            </a:r>
          </a:p>
          <a:p>
            <a:pPr algn="l" rtl="0"/>
            <a:r>
              <a:rPr lang="en-US" dirty="0" smtClean="0"/>
              <a:t>fly               </a:t>
            </a:r>
            <a:r>
              <a:rPr lang="en-US" dirty="0" err="1" smtClean="0"/>
              <a:t>fly</a:t>
            </a:r>
            <a:r>
              <a:rPr lang="en-US" dirty="0" smtClean="0"/>
              <a:t>. </a:t>
            </a:r>
          </a:p>
          <a:p>
            <a:pPr algn="l" rtl="0"/>
            <a:endParaRPr lang="en-US" dirty="0" smtClean="0"/>
          </a:p>
          <a:p>
            <a:pPr algn="l" rtl="0">
              <a:buNone/>
            </a:pPr>
            <a:endParaRPr lang="en-US" dirty="0" smtClean="0"/>
          </a:p>
          <a:p>
            <a:pPr algn="l" rtl="0"/>
            <a:endParaRPr lang="en-US" dirty="0" smtClean="0"/>
          </a:p>
        </p:txBody>
      </p:sp>
      <p:sp>
        <p:nvSpPr>
          <p:cNvPr id="8" name="מלבן 7"/>
          <p:cNvSpPr/>
          <p:nvPr/>
        </p:nvSpPr>
        <p:spPr>
          <a:xfrm>
            <a:off x="395536" y="5373216"/>
            <a:ext cx="820891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2800" dirty="0" smtClean="0">
                <a:solidFill>
                  <a:schemeClr val="tx1"/>
                </a:solidFill>
              </a:rPr>
              <a:t>Now is your turn! </a:t>
            </a:r>
            <a:r>
              <a:rPr lang="en-US" sz="2800" dirty="0" smtClean="0">
                <a:solidFill>
                  <a:schemeClr val="tx1"/>
                </a:solidFill>
                <a:sym typeface="Wingdings"/>
              </a:rPr>
              <a:t></a:t>
            </a:r>
            <a:endParaRPr lang="en-US" sz="2800" dirty="0" smtClean="0">
              <a:solidFill>
                <a:schemeClr val="tx1"/>
              </a:solidFill>
            </a:endParaRPr>
          </a:p>
          <a:p>
            <a:pPr algn="l" rtl="0"/>
            <a:r>
              <a:rPr lang="en-US" sz="2800" dirty="0" smtClean="0">
                <a:solidFill>
                  <a:schemeClr val="tx1"/>
                </a:solidFill>
              </a:rPr>
              <a:t>Please give me one more word with TWO meaning.    </a:t>
            </a:r>
          </a:p>
        </p:txBody>
      </p:sp>
      <p:pic>
        <p:nvPicPr>
          <p:cNvPr id="9" name="תמונה 8" descr="home.png">
            <a:hlinkClick r:id="rId2" action="ppaction://hlinksldjump"/>
          </p:cNvPr>
          <p:cNvPicPr>
            <a:picLocks noChangeAspect="1"/>
          </p:cNvPicPr>
          <p:nvPr/>
        </p:nvPicPr>
        <p:blipFill>
          <a:blip r:embed="rId3" cstate="print"/>
          <a:stretch>
            <a:fillRect/>
          </a:stretch>
        </p:blipFill>
        <p:spPr>
          <a:xfrm>
            <a:off x="8451304" y="6165304"/>
            <a:ext cx="692696" cy="692696"/>
          </a:xfrm>
          <a:prstGeom prst="rect">
            <a:avLst/>
          </a:prstGeom>
        </p:spPr>
      </p:pic>
      <p:pic>
        <p:nvPicPr>
          <p:cNvPr id="10" name="תמונה 9" descr="English words-1.png"/>
          <p:cNvPicPr>
            <a:picLocks noChangeAspect="1"/>
          </p:cNvPicPr>
          <p:nvPr/>
        </p:nvPicPr>
        <p:blipFill>
          <a:blip r:embed="rId4" cstate="print"/>
          <a:stretch>
            <a:fillRect/>
          </a:stretch>
        </p:blipFill>
        <p:spPr>
          <a:xfrm>
            <a:off x="5868144" y="3284984"/>
            <a:ext cx="2736304" cy="2079767"/>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par>
                                <p:cTn id="28" presetID="8" presetClass="entr" presetSubtype="16"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amond(in)">
                                      <p:cBhvr>
                                        <p:cTn id="3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en-US"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TYPES OF BOOKS</a:t>
            </a:r>
            <a:endParaRPr lang="he-IL"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5" name="מציין מיקום תוכן 4" descr="Book - Dictionary.jpg"/>
          <p:cNvPicPr>
            <a:picLocks noGrp="1" noChangeAspect="1"/>
          </p:cNvPicPr>
          <p:nvPr>
            <p:ph idx="1"/>
          </p:nvPr>
        </p:nvPicPr>
        <p:blipFill>
          <a:blip r:embed="rId2" cstate="print"/>
          <a:stretch>
            <a:fillRect/>
          </a:stretch>
        </p:blipFill>
        <p:spPr>
          <a:xfrm>
            <a:off x="4716016" y="1935163"/>
            <a:ext cx="3600400" cy="4389437"/>
          </a:xfrm>
        </p:spPr>
      </p:pic>
      <p:pic>
        <p:nvPicPr>
          <p:cNvPr id="4" name="תמונה 3" descr="home.png">
            <a:hlinkClick r:id="rId3" action="ppaction://hlinksldjump"/>
          </p:cNvPr>
          <p:cNvPicPr>
            <a:picLocks noChangeAspect="1"/>
          </p:cNvPicPr>
          <p:nvPr/>
        </p:nvPicPr>
        <p:blipFill>
          <a:blip r:embed="rId4" cstate="print"/>
          <a:stretch>
            <a:fillRect/>
          </a:stretch>
        </p:blipFill>
        <p:spPr>
          <a:xfrm>
            <a:off x="8279904" y="5993904"/>
            <a:ext cx="864096" cy="864096"/>
          </a:xfrm>
          <a:prstGeom prst="rect">
            <a:avLst/>
          </a:prstGeom>
        </p:spPr>
      </p:pic>
      <p:pic>
        <p:nvPicPr>
          <p:cNvPr id="6" name="תמונה 5" descr="encyclopedia.jpg"/>
          <p:cNvPicPr>
            <a:picLocks noChangeAspect="1"/>
          </p:cNvPicPr>
          <p:nvPr/>
        </p:nvPicPr>
        <p:blipFill>
          <a:blip r:embed="rId5" cstate="print"/>
          <a:stretch>
            <a:fillRect/>
          </a:stretch>
        </p:blipFill>
        <p:spPr>
          <a:xfrm>
            <a:off x="1187625" y="1916832"/>
            <a:ext cx="3312368" cy="432048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476672"/>
            <a:ext cx="8229600" cy="1152128"/>
          </a:xfrm>
        </p:spPr>
        <p:txBody>
          <a:bodyPr>
            <a:no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Number THE BOOKS IN THE PICTRES according  to the numbers of the BOOK TYPES IN THE LIST :</a:t>
            </a:r>
            <a:endParaRPr lang="he-IL"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5" name="מציין מיקום תוכן 4"/>
          <p:cNvGraphicFramePr>
            <a:graphicFrameLocks noGrp="1"/>
          </p:cNvGraphicFramePr>
          <p:nvPr>
            <p:ph idx="1"/>
          </p:nvPr>
        </p:nvGraphicFramePr>
        <p:xfrm>
          <a:off x="3131840" y="1744748"/>
          <a:ext cx="1872208" cy="4999849"/>
        </p:xfrm>
        <a:graphic>
          <a:graphicData uri="http://schemas.openxmlformats.org/drawingml/2006/table">
            <a:tbl>
              <a:tblPr rtl="1" firstRow="1" bandRow="1">
                <a:tableStyleId>{775DCB02-9BB8-47FD-8907-85C794F793BA}</a:tableStyleId>
              </a:tblPr>
              <a:tblGrid>
                <a:gridCol w="1872208"/>
              </a:tblGrid>
              <a:tr h="355729">
                <a:tc>
                  <a:txBody>
                    <a:bodyPr/>
                    <a:lstStyle/>
                    <a:p>
                      <a:pPr algn="ctr" rtl="1"/>
                      <a:r>
                        <a:rPr lang="en-US" dirty="0" smtClean="0"/>
                        <a:t>1.Romance</a:t>
                      </a:r>
                      <a:endParaRPr lang="he-IL" dirty="0"/>
                    </a:p>
                  </a:txBody>
                  <a:tcPr/>
                </a:tc>
              </a:tr>
              <a:tr h="544708">
                <a:tc>
                  <a:txBody>
                    <a:bodyPr/>
                    <a:lstStyle/>
                    <a:p>
                      <a:pPr algn="ctr" rtl="0"/>
                      <a:r>
                        <a:rPr lang="en-US" dirty="0" smtClean="0"/>
                        <a:t>2.History</a:t>
                      </a:r>
                      <a:endParaRPr lang="he-IL" dirty="0"/>
                    </a:p>
                  </a:txBody>
                  <a:tcPr/>
                </a:tc>
              </a:tr>
              <a:tr h="544708">
                <a:tc>
                  <a:txBody>
                    <a:bodyPr/>
                    <a:lstStyle/>
                    <a:p>
                      <a:pPr algn="ctr" rtl="0"/>
                      <a:r>
                        <a:rPr lang="en-US" dirty="0" smtClean="0"/>
                        <a:t>3.Auto</a:t>
                      </a:r>
                      <a:r>
                        <a:rPr lang="en-US" baseline="0" dirty="0" smtClean="0"/>
                        <a:t>biography</a:t>
                      </a:r>
                      <a:endParaRPr lang="he-IL" dirty="0"/>
                    </a:p>
                  </a:txBody>
                  <a:tcPr/>
                </a:tc>
              </a:tr>
              <a:tr h="622525">
                <a:tc>
                  <a:txBody>
                    <a:bodyPr/>
                    <a:lstStyle/>
                    <a:p>
                      <a:pPr algn="ctr" rtl="1"/>
                      <a:r>
                        <a:rPr lang="en-US" dirty="0" smtClean="0"/>
                        <a:t>4.Fantasy</a:t>
                      </a:r>
                    </a:p>
                  </a:txBody>
                  <a:tcPr/>
                </a:tc>
              </a:tr>
              <a:tr h="355729">
                <a:tc>
                  <a:txBody>
                    <a:bodyPr/>
                    <a:lstStyle/>
                    <a:p>
                      <a:pPr algn="ctr" rtl="0"/>
                      <a:r>
                        <a:rPr lang="en-US" dirty="0" smtClean="0"/>
                        <a:t>5.Mystery</a:t>
                      </a:r>
                    </a:p>
                  </a:txBody>
                  <a:tcPr/>
                </a:tc>
              </a:tr>
              <a:tr h="355729">
                <a:tc>
                  <a:txBody>
                    <a:bodyPr/>
                    <a:lstStyle/>
                    <a:p>
                      <a:pPr algn="ctr" rtl="1"/>
                      <a:r>
                        <a:rPr lang="en-US" dirty="0" smtClean="0"/>
                        <a:t>6.Adventure</a:t>
                      </a:r>
                      <a:endParaRPr lang="he-IL" dirty="0"/>
                    </a:p>
                  </a:txBody>
                  <a:tcPr/>
                </a:tc>
              </a:tr>
              <a:tr h="622525">
                <a:tc>
                  <a:txBody>
                    <a:bodyPr/>
                    <a:lstStyle/>
                    <a:p>
                      <a:pPr algn="ctr" rtl="1"/>
                      <a:r>
                        <a:rPr lang="en-US" dirty="0" smtClean="0"/>
                        <a:t>7.Sports biography</a:t>
                      </a:r>
                      <a:endParaRPr lang="he-IL" dirty="0"/>
                    </a:p>
                  </a:txBody>
                  <a:tcPr/>
                </a:tc>
              </a:tr>
              <a:tr h="622525">
                <a:tc>
                  <a:txBody>
                    <a:bodyPr/>
                    <a:lstStyle/>
                    <a:p>
                      <a:pPr algn="ctr" rtl="1"/>
                      <a:r>
                        <a:rPr lang="en-US" dirty="0" smtClean="0"/>
                        <a:t>8.Children’s literature </a:t>
                      </a:r>
                      <a:endParaRPr lang="he-IL" dirty="0"/>
                    </a:p>
                  </a:txBody>
                  <a:tcPr/>
                </a:tc>
              </a:tr>
              <a:tr h="544708">
                <a:tc>
                  <a:txBody>
                    <a:bodyPr/>
                    <a:lstStyle/>
                    <a:p>
                      <a:pPr algn="ctr" rtl="1"/>
                      <a:r>
                        <a:rPr lang="en-US" dirty="0" smtClean="0"/>
                        <a:t>9.Science fiction</a:t>
                      </a:r>
                      <a:endParaRPr lang="he-IL" dirty="0"/>
                    </a:p>
                  </a:txBody>
                  <a:tcPr/>
                </a:tc>
              </a:tr>
              <a:tr h="355729">
                <a:tc>
                  <a:txBody>
                    <a:bodyPr/>
                    <a:lstStyle/>
                    <a:p>
                      <a:pPr algn="ctr" rtl="1"/>
                      <a:r>
                        <a:rPr lang="en-US" dirty="0" smtClean="0"/>
                        <a:t>10.Fairytale </a:t>
                      </a:r>
                      <a:endParaRPr lang="he-IL" dirty="0"/>
                    </a:p>
                  </a:txBody>
                  <a:tcPr/>
                </a:tc>
              </a:tr>
            </a:tbl>
          </a:graphicData>
        </a:graphic>
      </p:graphicFrame>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6" name="תמונה 5" descr="51+7eh9+nQL__BO2,204,203,200_PIsitb-sticker-arrow-click,TopRight,35,-76_AA300_SH20_OU01_.jpg"/>
          <p:cNvPicPr>
            <a:picLocks noChangeAspect="1"/>
          </p:cNvPicPr>
          <p:nvPr/>
        </p:nvPicPr>
        <p:blipFill>
          <a:blip r:embed="rId4" cstate="print"/>
          <a:stretch>
            <a:fillRect/>
          </a:stretch>
        </p:blipFill>
        <p:spPr>
          <a:xfrm>
            <a:off x="7308304" y="1844824"/>
            <a:ext cx="1512168" cy="2160240"/>
          </a:xfrm>
          <a:prstGeom prst="rect">
            <a:avLst/>
          </a:prstGeom>
        </p:spPr>
      </p:pic>
      <p:pic>
        <p:nvPicPr>
          <p:cNvPr id="7" name="תמונה 6" descr="527.jpg"/>
          <p:cNvPicPr>
            <a:picLocks noChangeAspect="1"/>
          </p:cNvPicPr>
          <p:nvPr/>
        </p:nvPicPr>
        <p:blipFill>
          <a:blip r:embed="rId5" cstate="print"/>
          <a:stretch>
            <a:fillRect/>
          </a:stretch>
        </p:blipFill>
        <p:spPr>
          <a:xfrm>
            <a:off x="5220072" y="1916832"/>
            <a:ext cx="1866131" cy="2160240"/>
          </a:xfrm>
          <a:prstGeom prst="rect">
            <a:avLst/>
          </a:prstGeom>
        </p:spPr>
      </p:pic>
      <p:pic>
        <p:nvPicPr>
          <p:cNvPr id="8" name="תמונה 7" descr="0617_mid.jpg"/>
          <p:cNvPicPr>
            <a:picLocks noChangeAspect="1"/>
          </p:cNvPicPr>
          <p:nvPr/>
        </p:nvPicPr>
        <p:blipFill>
          <a:blip r:embed="rId6" cstate="print"/>
          <a:stretch>
            <a:fillRect/>
          </a:stretch>
        </p:blipFill>
        <p:spPr>
          <a:xfrm>
            <a:off x="7187952" y="4149080"/>
            <a:ext cx="1956048" cy="1987550"/>
          </a:xfrm>
          <a:prstGeom prst="rect">
            <a:avLst/>
          </a:prstGeom>
        </p:spPr>
      </p:pic>
      <p:pic>
        <p:nvPicPr>
          <p:cNvPr id="9" name="תמונה 8" descr="728555.jpg"/>
          <p:cNvPicPr>
            <a:picLocks noChangeAspect="1"/>
          </p:cNvPicPr>
          <p:nvPr/>
        </p:nvPicPr>
        <p:blipFill>
          <a:blip r:embed="rId7" cstate="print"/>
          <a:stretch>
            <a:fillRect/>
          </a:stretch>
        </p:blipFill>
        <p:spPr>
          <a:xfrm>
            <a:off x="5364088" y="4581128"/>
            <a:ext cx="1591816" cy="2093218"/>
          </a:xfrm>
          <a:prstGeom prst="rect">
            <a:avLst/>
          </a:prstGeom>
        </p:spPr>
      </p:pic>
      <p:pic>
        <p:nvPicPr>
          <p:cNvPr id="11" name="תמונה 10" descr="2190321945_8f92f43340.jpg"/>
          <p:cNvPicPr>
            <a:picLocks noChangeAspect="1"/>
          </p:cNvPicPr>
          <p:nvPr/>
        </p:nvPicPr>
        <p:blipFill>
          <a:blip r:embed="rId8" cstate="print"/>
          <a:stretch>
            <a:fillRect/>
          </a:stretch>
        </p:blipFill>
        <p:spPr>
          <a:xfrm>
            <a:off x="0" y="1772816"/>
            <a:ext cx="1512168" cy="1800200"/>
          </a:xfrm>
          <a:prstGeom prst="rect">
            <a:avLst/>
          </a:prstGeom>
        </p:spPr>
      </p:pic>
      <p:pic>
        <p:nvPicPr>
          <p:cNvPr id="12" name="תמונה 11" descr="CCF17052012_00000.jpg"/>
          <p:cNvPicPr>
            <a:picLocks noChangeAspect="1"/>
          </p:cNvPicPr>
          <p:nvPr/>
        </p:nvPicPr>
        <p:blipFill>
          <a:blip r:embed="rId9" cstate="print"/>
          <a:stretch>
            <a:fillRect/>
          </a:stretch>
        </p:blipFill>
        <p:spPr>
          <a:xfrm>
            <a:off x="0" y="3717032"/>
            <a:ext cx="1526592" cy="1368152"/>
          </a:xfrm>
          <a:prstGeom prst="rect">
            <a:avLst/>
          </a:prstGeom>
        </p:spPr>
      </p:pic>
      <p:pic>
        <p:nvPicPr>
          <p:cNvPr id="13" name="תמונה 12" descr="FrontCover-250.jpg"/>
          <p:cNvPicPr>
            <a:picLocks noChangeAspect="1"/>
          </p:cNvPicPr>
          <p:nvPr/>
        </p:nvPicPr>
        <p:blipFill>
          <a:blip r:embed="rId10" cstate="print"/>
          <a:stretch>
            <a:fillRect/>
          </a:stretch>
        </p:blipFill>
        <p:spPr>
          <a:xfrm>
            <a:off x="1619672" y="3717032"/>
            <a:ext cx="1440160" cy="1512168"/>
          </a:xfrm>
          <a:prstGeom prst="rect">
            <a:avLst/>
          </a:prstGeom>
        </p:spPr>
      </p:pic>
      <p:pic>
        <p:nvPicPr>
          <p:cNvPr id="14" name="תמונה 13" descr="long_walk_to_freedom.jpg"/>
          <p:cNvPicPr>
            <a:picLocks noChangeAspect="1"/>
          </p:cNvPicPr>
          <p:nvPr/>
        </p:nvPicPr>
        <p:blipFill>
          <a:blip r:embed="rId11" cstate="print"/>
          <a:stretch>
            <a:fillRect/>
          </a:stretch>
        </p:blipFill>
        <p:spPr>
          <a:xfrm>
            <a:off x="0" y="5301208"/>
            <a:ext cx="1484760" cy="1556792"/>
          </a:xfrm>
          <a:prstGeom prst="rect">
            <a:avLst/>
          </a:prstGeom>
        </p:spPr>
      </p:pic>
      <p:pic>
        <p:nvPicPr>
          <p:cNvPr id="15" name="תמונה 14" descr="romeo-and-juliet-one-sheet.jpg"/>
          <p:cNvPicPr>
            <a:picLocks noChangeAspect="1"/>
          </p:cNvPicPr>
          <p:nvPr/>
        </p:nvPicPr>
        <p:blipFill>
          <a:blip r:embed="rId12" cstate="print"/>
          <a:stretch>
            <a:fillRect/>
          </a:stretch>
        </p:blipFill>
        <p:spPr>
          <a:xfrm>
            <a:off x="1619672" y="5301208"/>
            <a:ext cx="1296144" cy="1412776"/>
          </a:xfrm>
          <a:prstGeom prst="rect">
            <a:avLst/>
          </a:prstGeom>
        </p:spPr>
      </p:pic>
      <p:pic>
        <p:nvPicPr>
          <p:cNvPr id="17" name="תמונה 16" descr="9780393339918_custom-f87725e92d08c71bbd32c2b6f1ad5032798f403d-s6-c10.jpg"/>
          <p:cNvPicPr>
            <a:picLocks noChangeAspect="1"/>
          </p:cNvPicPr>
          <p:nvPr/>
        </p:nvPicPr>
        <p:blipFill>
          <a:blip r:embed="rId13" cstate="print"/>
          <a:stretch>
            <a:fillRect/>
          </a:stretch>
        </p:blipFill>
        <p:spPr>
          <a:xfrm>
            <a:off x="1547664" y="1700808"/>
            <a:ext cx="1514009" cy="1944216"/>
          </a:xfrm>
          <a:prstGeom prst="rect">
            <a:avLst/>
          </a:prstGeom>
        </p:spPr>
      </p:pic>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Vocabulary worksheet! </a:t>
            </a:r>
            <a:endParaRPr lang="he-IL" dirty="0"/>
          </a:p>
        </p:txBody>
      </p:sp>
      <p:pic>
        <p:nvPicPr>
          <p:cNvPr id="4" name="מציין מיקום תוכן 3" descr="vocabb.jpg">
            <a:hlinkClick r:id="rId2" action="ppaction://hlinkfile"/>
          </p:cNvPr>
          <p:cNvPicPr>
            <a:picLocks noGrp="1" noChangeAspect="1"/>
          </p:cNvPicPr>
          <p:nvPr>
            <p:ph idx="1"/>
          </p:nvPr>
        </p:nvPicPr>
        <p:blipFill>
          <a:blip r:embed="rId3" cstate="print"/>
          <a:stretch>
            <a:fillRect/>
          </a:stretch>
        </p:blipFill>
        <p:spPr>
          <a:xfrm>
            <a:off x="1331640" y="2132856"/>
            <a:ext cx="6264696" cy="4032448"/>
          </a:xfrm>
        </p:spPr>
      </p:pic>
      <p:pic>
        <p:nvPicPr>
          <p:cNvPr id="5" name="תמונה 4" descr="home.png">
            <a:hlinkClick r:id="rId4" action="ppaction://hlinksldjump"/>
          </p:cNvPr>
          <p:cNvPicPr>
            <a:picLocks noChangeAspect="1"/>
          </p:cNvPicPr>
          <p:nvPr/>
        </p:nvPicPr>
        <p:blipFill>
          <a:blip r:embed="rId5"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980728"/>
            <a:ext cx="8229600" cy="1143000"/>
          </a:xfrm>
        </p:spPr>
        <p:style>
          <a:lnRef idx="0">
            <a:schemeClr val="accent6"/>
          </a:lnRef>
          <a:fillRef idx="3">
            <a:schemeClr val="accent6"/>
          </a:fillRef>
          <a:effectRef idx="3">
            <a:schemeClr val="accent6"/>
          </a:effectRef>
          <a:fontRef idx="minor">
            <a:schemeClr val="lt1"/>
          </a:fontRef>
        </p:style>
        <p:txBody>
          <a:bodyPr/>
          <a:lstStyle/>
          <a:p>
            <a:pPr algn="ct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 ;-) </a:t>
            </a:r>
            <a:endParaRPr lang="he-I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4" name="מציין מיקום תוכן 3" descr="Thank-You1.jpg"/>
          <p:cNvPicPr>
            <a:picLocks noGrp="1" noChangeAspect="1"/>
          </p:cNvPicPr>
          <p:nvPr>
            <p:ph idx="1"/>
          </p:nvPr>
        </p:nvPicPr>
        <p:blipFill>
          <a:blip r:embed="rId2" cstate="print"/>
          <a:stretch>
            <a:fillRect/>
          </a:stretch>
        </p:blipFill>
        <p:spPr>
          <a:xfrm>
            <a:off x="1043608" y="2204864"/>
            <a:ext cx="7056784" cy="4320480"/>
          </a:xfrm>
        </p:spPr>
      </p:pic>
      <p:pic>
        <p:nvPicPr>
          <p:cNvPr id="5" name="תמונה 4" descr="home.png">
            <a:hlinkClick r:id="rId3" action="ppaction://hlinksldjump"/>
          </p:cNvPr>
          <p:cNvPicPr>
            <a:picLocks noChangeAspect="1"/>
          </p:cNvPicPr>
          <p:nvPr/>
        </p:nvPicPr>
        <p:blipFill>
          <a:blip r:embed="rId4"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rtl="0"/>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Superlative </a:t>
            </a:r>
            <a:r>
              <a:rPr lang="en-US" sz="2000" b="1" dirty="0" smtClean="0">
                <a:solidFill>
                  <a:srgbClr val="0070C0"/>
                </a:solidFill>
              </a:rPr>
              <a:t>(exercise # 4, page: 91)</a:t>
            </a:r>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he-IL"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מציין מיקום תוכן 2"/>
          <p:cNvSpPr>
            <a:spLocks noGrp="1"/>
          </p:cNvSpPr>
          <p:nvPr>
            <p:ph idx="1"/>
          </p:nvPr>
        </p:nvSpPr>
        <p:spPr/>
        <p:txBody>
          <a:bodyPr/>
          <a:lstStyle/>
          <a:p>
            <a:pPr algn="l" rtl="0"/>
            <a:r>
              <a:rPr lang="en-US" dirty="0" smtClean="0"/>
              <a:t>Why do we use a superlative adjective ?</a:t>
            </a:r>
          </a:p>
          <a:p>
            <a:pPr algn="l" rtl="0"/>
            <a:endParaRPr lang="en-US" dirty="0" smtClean="0"/>
          </a:p>
          <a:p>
            <a:pPr algn="l" rtl="0">
              <a:buNone/>
            </a:pPr>
            <a:r>
              <a:rPr lang="en-US" dirty="0" smtClean="0"/>
              <a:t> </a:t>
            </a:r>
          </a:p>
          <a:p>
            <a:pPr algn="l" rtl="0">
              <a:buNone/>
            </a:pPr>
            <a:r>
              <a:rPr lang="en-US" dirty="0" smtClean="0"/>
              <a:t>We use a superlative adjective to describe one thing in a group of three or more things.</a:t>
            </a:r>
          </a:p>
          <a:p>
            <a:pPr algn="l" rtl="0">
              <a:buNone/>
            </a:pPr>
            <a:endParaRPr lang="en-US" dirty="0" smtClean="0"/>
          </a:p>
          <a:p>
            <a:pPr algn="l" rtl="0">
              <a:buNone/>
            </a:pPr>
            <a:endParaRPr lang="en-US" dirty="0" smtClean="0"/>
          </a:p>
          <a:p>
            <a:pPr algn="l" rtl="0"/>
            <a:endParaRPr lang="he-IL"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5" name="תמונה 4" descr="superlative_01.jpg"/>
          <p:cNvPicPr>
            <a:picLocks noChangeAspect="1"/>
          </p:cNvPicPr>
          <p:nvPr/>
        </p:nvPicPr>
        <p:blipFill>
          <a:blip r:embed="rId4" cstate="print"/>
          <a:stretch>
            <a:fillRect/>
          </a:stretch>
        </p:blipFill>
        <p:spPr>
          <a:xfrm>
            <a:off x="611560" y="4293096"/>
            <a:ext cx="7704856" cy="213285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7" dur="50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3" end="3"/>
                                            </p:txEl>
                                          </p:spTgt>
                                        </p:tgtEl>
                                        <p:attrNameLst>
                                          <p:attrName>fill.type</p:attrName>
                                        </p:attrNameLst>
                                      </p:cBhvr>
                                      <p:to>
                                        <p:strVal val="solid"/>
                                      </p:to>
                                    </p:set>
                                  </p:childTnLst>
                                </p:cTn>
                              </p:par>
                            </p:childTnLst>
                          </p:cTn>
                        </p:par>
                        <p:par>
                          <p:cTn id="10" fill="hold">
                            <p:stCondLst>
                              <p:cond delay="18250"/>
                            </p:stCondLst>
                            <p:childTnLst>
                              <p:par>
                                <p:cTn id="11" presetID="5"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548680"/>
            <a:ext cx="8229600" cy="1298408"/>
          </a:xfrm>
        </p:spPr>
        <p:txBody>
          <a:bodyPr>
            <a:normAutofit fontScale="90000"/>
          </a:bodyPr>
          <a:lstStyle/>
          <a:p>
            <a:pPr algn="ct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Practice, practice and practice again ;) </a:t>
            </a:r>
            <a:endParaRPr lang="he-IL"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4" name="מציין מיקום תוכן 3" descr="superlative.jpg"/>
          <p:cNvPicPr>
            <a:picLocks noGrp="1" noChangeAspect="1"/>
          </p:cNvPicPr>
          <p:nvPr>
            <p:ph idx="1"/>
          </p:nvPr>
        </p:nvPicPr>
        <p:blipFill>
          <a:blip r:embed="rId2" cstate="print"/>
          <a:stretch>
            <a:fillRect/>
          </a:stretch>
        </p:blipFill>
        <p:spPr>
          <a:xfrm>
            <a:off x="323528" y="2060848"/>
            <a:ext cx="8496944" cy="4608512"/>
          </a:xfrm>
        </p:spPr>
      </p:pic>
      <p:pic>
        <p:nvPicPr>
          <p:cNvPr id="5" name="תמונה 4" descr="home.png">
            <a:hlinkClick r:id="rId3" action="ppaction://hlinksldjump"/>
          </p:cNvPr>
          <p:cNvPicPr>
            <a:picLocks noChangeAspect="1"/>
          </p:cNvPicPr>
          <p:nvPr/>
        </p:nvPicPr>
        <p:blipFill>
          <a:blip r:embed="rId4"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rtl="0"/>
            <a:r>
              <a:rPr lang="en-US" dirty="0" smtClean="0"/>
              <a:t>If you know it, you are AWESOME! </a:t>
            </a:r>
            <a:endParaRPr lang="he-IL" dirty="0"/>
          </a:p>
        </p:txBody>
      </p:sp>
      <p:sp>
        <p:nvSpPr>
          <p:cNvPr id="3" name="מציין מיקום תוכן 2"/>
          <p:cNvSpPr>
            <a:spLocks noGrp="1"/>
          </p:cNvSpPr>
          <p:nvPr>
            <p:ph idx="1"/>
          </p:nvPr>
        </p:nvSpPr>
        <p:spPr/>
        <p:txBody>
          <a:bodyPr/>
          <a:lstStyle/>
          <a:p>
            <a:pPr algn="l" rtl="0">
              <a:buNone/>
            </a:pPr>
            <a:r>
              <a:rPr lang="en-US" b="1" dirty="0" smtClean="0"/>
              <a:t>Exception</a:t>
            </a:r>
            <a:r>
              <a:rPr lang="en-US" dirty="0" smtClean="0"/>
              <a:t/>
            </a:r>
            <a:br>
              <a:rPr lang="en-US" dirty="0" smtClean="0"/>
            </a:br>
            <a:r>
              <a:rPr lang="en-US" dirty="0" smtClean="0"/>
              <a:t>The following adjectives have irregular forms:</a:t>
            </a:r>
          </a:p>
          <a:p>
            <a:pPr algn="l" rtl="0">
              <a:buNone/>
            </a:pPr>
            <a:endParaRPr lang="en-US" dirty="0" smtClean="0"/>
          </a:p>
          <a:p>
            <a:pPr algn="l" rtl="0"/>
            <a:endParaRPr lang="he-IL"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graphicFrame>
        <p:nvGraphicFramePr>
          <p:cNvPr id="5" name="טבלה 4"/>
          <p:cNvGraphicFramePr>
            <a:graphicFrameLocks noGrp="1"/>
          </p:cNvGraphicFramePr>
          <p:nvPr/>
        </p:nvGraphicFramePr>
        <p:xfrm>
          <a:off x="755576" y="3068960"/>
          <a:ext cx="7416824" cy="3437932"/>
        </p:xfrm>
        <a:graphic>
          <a:graphicData uri="http://schemas.openxmlformats.org/drawingml/2006/table">
            <a:tbl>
              <a:tblPr rtl="1" firstRow="1" bandRow="1">
                <a:tableStyleId>{5940675A-B579-460E-94D1-54222C63F5DA}</a:tableStyleId>
              </a:tblPr>
              <a:tblGrid>
                <a:gridCol w="3708412"/>
                <a:gridCol w="3708412"/>
              </a:tblGrid>
              <a:tr h="774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3">
                              <a:lumMod val="50000"/>
                            </a:schemeClr>
                          </a:solidFill>
                        </a:rPr>
                        <a:t> </a:t>
                      </a:r>
                    </a:p>
                    <a:p>
                      <a:pPr algn="l" rtl="0"/>
                      <a:endParaRPr lang="he-IL" sz="2800" dirty="0">
                        <a:solidFill>
                          <a:schemeClr val="accent3">
                            <a:lumMod val="50000"/>
                          </a:schemeClr>
                        </a:solidFill>
                      </a:endParaRPr>
                    </a:p>
                  </a:txBody>
                  <a:tcPr/>
                </a:tc>
                <a:tc>
                  <a:txBody>
                    <a:bodyPr/>
                    <a:lstStyle/>
                    <a:p>
                      <a:pPr algn="l" rtl="0"/>
                      <a:r>
                        <a:rPr lang="en-US" sz="2800" dirty="0" smtClean="0">
                          <a:solidFill>
                            <a:schemeClr val="accent3">
                              <a:lumMod val="50000"/>
                            </a:schemeClr>
                          </a:solidFill>
                        </a:rPr>
                        <a:t>Good  </a:t>
                      </a:r>
                    </a:p>
                    <a:p>
                      <a:pPr algn="l" rtl="0"/>
                      <a:r>
                        <a:rPr lang="en-US" sz="2800" dirty="0" smtClean="0">
                          <a:solidFill>
                            <a:schemeClr val="accent3">
                              <a:lumMod val="50000"/>
                            </a:schemeClr>
                          </a:solidFill>
                        </a:rPr>
                        <a:t> </a:t>
                      </a:r>
                    </a:p>
                  </a:txBody>
                  <a:tcPr/>
                </a:tc>
              </a:tr>
              <a:tr h="7740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3">
                              <a:lumMod val="50000"/>
                            </a:schemeClr>
                          </a:solidFill>
                        </a:rPr>
                        <a:t>the worst</a:t>
                      </a:r>
                    </a:p>
                    <a:p>
                      <a:pPr algn="l" rtl="0"/>
                      <a:endParaRPr lang="he-IL" sz="2800" dirty="0">
                        <a:solidFill>
                          <a:schemeClr val="accent3">
                            <a:lumMod val="50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accent3">
                              <a:lumMod val="50000"/>
                            </a:schemeClr>
                          </a:solidFill>
                        </a:rPr>
                        <a:t>Bad</a:t>
                      </a:r>
                    </a:p>
                    <a:p>
                      <a:pPr rtl="1"/>
                      <a:endParaRPr lang="he-IL" sz="2800" dirty="0">
                        <a:solidFill>
                          <a:schemeClr val="accent3">
                            <a:lumMod val="50000"/>
                          </a:schemeClr>
                        </a:solidFill>
                      </a:endParaRPr>
                    </a:p>
                  </a:txBody>
                  <a:tcPr/>
                </a:tc>
              </a:tr>
              <a:tr h="774086">
                <a:tc>
                  <a:txBody>
                    <a:bodyPr/>
                    <a:lstStyle/>
                    <a:p>
                      <a:pPr algn="l" rtl="0"/>
                      <a:r>
                        <a:rPr lang="en-US" sz="2800" dirty="0" smtClean="0">
                          <a:solidFill>
                            <a:schemeClr val="accent3">
                              <a:lumMod val="50000"/>
                            </a:schemeClr>
                          </a:solidFill>
                        </a:rPr>
                        <a:t>The least </a:t>
                      </a:r>
                      <a:endParaRPr lang="he-IL" sz="2800" dirty="0">
                        <a:solidFill>
                          <a:schemeClr val="accent3">
                            <a:lumMod val="50000"/>
                          </a:schemeClr>
                        </a:solidFill>
                      </a:endParaRPr>
                    </a:p>
                  </a:txBody>
                  <a:tcPr/>
                </a:tc>
                <a:tc>
                  <a:txBody>
                    <a:bodyPr/>
                    <a:lstStyle/>
                    <a:p>
                      <a:pPr algn="l" rtl="0"/>
                      <a:r>
                        <a:rPr lang="en-US" sz="2800" dirty="0" smtClean="0">
                          <a:solidFill>
                            <a:schemeClr val="accent3">
                              <a:lumMod val="50000"/>
                            </a:schemeClr>
                          </a:solidFill>
                        </a:rPr>
                        <a:t>Little </a:t>
                      </a:r>
                      <a:endParaRPr lang="he-IL" sz="2800" dirty="0">
                        <a:solidFill>
                          <a:schemeClr val="accent3">
                            <a:lumMod val="50000"/>
                          </a:schemeClr>
                        </a:solidFill>
                      </a:endParaRPr>
                    </a:p>
                  </a:txBody>
                  <a:tcPr/>
                </a:tc>
              </a:tr>
              <a:tr h="774086">
                <a:tc>
                  <a:txBody>
                    <a:bodyPr/>
                    <a:lstStyle/>
                    <a:p>
                      <a:pPr algn="l" rtl="0"/>
                      <a:endParaRPr lang="he-IL" sz="2800" dirty="0">
                        <a:solidFill>
                          <a:schemeClr val="accent3">
                            <a:lumMod val="50000"/>
                          </a:schemeClr>
                        </a:solidFill>
                      </a:endParaRPr>
                    </a:p>
                  </a:txBody>
                  <a:tcPr/>
                </a:tc>
                <a:tc>
                  <a:txBody>
                    <a:bodyPr/>
                    <a:lstStyle/>
                    <a:p>
                      <a:pPr algn="l" rtl="0"/>
                      <a:r>
                        <a:rPr lang="en-US" sz="2800" dirty="0" smtClean="0">
                          <a:solidFill>
                            <a:schemeClr val="accent3">
                              <a:lumMod val="50000"/>
                            </a:schemeClr>
                          </a:solidFill>
                        </a:rPr>
                        <a:t>Many </a:t>
                      </a:r>
                      <a:endParaRPr lang="he-IL" sz="2800" dirty="0">
                        <a:solidFill>
                          <a:schemeClr val="accent3">
                            <a:lumMod val="50000"/>
                          </a:schemeClr>
                        </a:solidFill>
                      </a:endParaRPr>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en-US" dirty="0" smtClean="0"/>
              <a:t>One last questions before we move to the worksheet..</a:t>
            </a:r>
            <a:endParaRPr lang="he-IL" dirty="0"/>
          </a:p>
        </p:txBody>
      </p:sp>
      <p:sp>
        <p:nvSpPr>
          <p:cNvPr id="3" name="מציין מיקום תוכן 2"/>
          <p:cNvSpPr>
            <a:spLocks noGrp="1"/>
          </p:cNvSpPr>
          <p:nvPr>
            <p:ph idx="1"/>
          </p:nvPr>
        </p:nvSpPr>
        <p:spPr/>
        <p:txBody>
          <a:bodyPr/>
          <a:lstStyle/>
          <a:p>
            <a:pPr algn="l" rtl="0"/>
            <a:r>
              <a:rPr lang="en-US" dirty="0" smtClean="0"/>
              <a:t>When do we not add </a:t>
            </a:r>
            <a:r>
              <a:rPr lang="en-US" b="1" dirty="0" smtClean="0"/>
              <a:t>“the” </a:t>
            </a:r>
            <a:r>
              <a:rPr lang="en-US" dirty="0" smtClean="0"/>
              <a:t>before the superlative adjective ? </a:t>
            </a:r>
          </a:p>
          <a:p>
            <a:pPr algn="l" rtl="0">
              <a:buNone/>
            </a:pPr>
            <a:endParaRPr lang="en-US" dirty="0" smtClean="0"/>
          </a:p>
          <a:p>
            <a:pPr algn="l" rtl="0">
              <a:buNone/>
            </a:pPr>
            <a:r>
              <a:rPr lang="en-US" dirty="0" smtClean="0"/>
              <a:t>When we compare one thing with itself, we do not use </a:t>
            </a:r>
            <a:r>
              <a:rPr lang="en-US" b="1" dirty="0" smtClean="0"/>
              <a:t>"the“.</a:t>
            </a:r>
          </a:p>
          <a:p>
            <a:pPr algn="l" rtl="0">
              <a:buNone/>
            </a:pPr>
            <a:endParaRPr lang="en-US" b="1" dirty="0" smtClean="0"/>
          </a:p>
          <a:p>
            <a:pPr algn="l" rtl="0"/>
            <a:r>
              <a:rPr lang="en-US" b="1" dirty="0" smtClean="0"/>
              <a:t>For example:</a:t>
            </a:r>
          </a:p>
          <a:p>
            <a:pPr algn="l" rtl="0">
              <a:buNone/>
            </a:pPr>
            <a:r>
              <a:rPr lang="en-US" dirty="0" smtClean="0"/>
              <a:t>Brazil is </a:t>
            </a:r>
            <a:r>
              <a:rPr lang="en-US" b="1" dirty="0" smtClean="0"/>
              <a:t>coldest</a:t>
            </a:r>
            <a:r>
              <a:rPr lang="en-US" dirty="0" smtClean="0"/>
              <a:t> in winter. (</a:t>
            </a:r>
            <a:r>
              <a:rPr lang="en-US" i="1" dirty="0" smtClean="0"/>
              <a:t>not</a:t>
            </a:r>
            <a:r>
              <a:rPr lang="en-US" dirty="0" smtClean="0"/>
              <a:t> the coldest)</a:t>
            </a:r>
            <a:endParaRPr lang="he-IL" b="1"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7" dur="50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9" dur="500"/>
                                        <p:tgtEl>
                                          <p:spTgt spid="3">
                                            <p:txEl>
                                              <p:pRg st="2" end="2"/>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14" dur="50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50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16" dur="500"/>
                                        <p:tgtEl>
                                          <p:spTgt spid="3">
                                            <p:txEl>
                                              <p:pRg st="4" end="4"/>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21" dur="50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50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23" dur="500"/>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hlinkClick r:id="rId2" action="ppaction://hlinkfile"/>
              </a:rPr>
              <a:t>Worksheet </a:t>
            </a:r>
            <a:r>
              <a:rPr lang="en-US" dirty="0" smtClean="0"/>
              <a:t>time ! </a:t>
            </a:r>
            <a:endParaRPr lang="he-IL" dirty="0"/>
          </a:p>
        </p:txBody>
      </p:sp>
      <p:pic>
        <p:nvPicPr>
          <p:cNvPr id="5" name="מציין מיקום תוכן 4" descr="enjoy_your_work_135465.jpg"/>
          <p:cNvPicPr>
            <a:picLocks noGrp="1" noChangeAspect="1"/>
          </p:cNvPicPr>
          <p:nvPr>
            <p:ph idx="1"/>
          </p:nvPr>
        </p:nvPicPr>
        <p:blipFill>
          <a:blip r:embed="rId3" cstate="print"/>
          <a:stretch>
            <a:fillRect/>
          </a:stretch>
        </p:blipFill>
        <p:spPr>
          <a:xfrm>
            <a:off x="0" y="1988841"/>
            <a:ext cx="9144000" cy="4165104"/>
          </a:xfrm>
          <a:prstGeom prst="rect">
            <a:avLst/>
          </a:prstGeom>
          <a:ln>
            <a:noFill/>
          </a:ln>
          <a:effectLst>
            <a:softEdge rad="112500"/>
          </a:effectLst>
        </p:spPr>
      </p:pic>
      <p:pic>
        <p:nvPicPr>
          <p:cNvPr id="4" name="תמונה 3" descr="home.png">
            <a:hlinkClick r:id="rId4" action="ppaction://hlinksldjump"/>
          </p:cNvPr>
          <p:cNvPicPr>
            <a:picLocks noChangeAspect="1"/>
          </p:cNvPicPr>
          <p:nvPr/>
        </p:nvPicPr>
        <p:blipFill>
          <a:blip r:embed="rId5"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t>Idioms </a:t>
            </a:r>
            <a:endParaRPr lang="he-IL" dirty="0"/>
          </a:p>
        </p:txBody>
      </p:sp>
      <p:sp>
        <p:nvSpPr>
          <p:cNvPr id="3" name="מציין מיקום תוכן 2"/>
          <p:cNvSpPr>
            <a:spLocks noGrp="1"/>
          </p:cNvSpPr>
          <p:nvPr>
            <p:ph idx="1"/>
          </p:nvPr>
        </p:nvSpPr>
        <p:spPr/>
        <p:txBody>
          <a:bodyPr/>
          <a:lstStyle/>
          <a:p>
            <a:pPr algn="ctr" rtl="0"/>
            <a:r>
              <a:rPr lang="en-US" dirty="0" smtClean="0"/>
              <a:t>Idioms have meanings that can't be figured out by looking up the words in the dictionary.  They have meanings that are understood by people who speak that language, but are very hard to understand for people who don't speak that language.</a:t>
            </a:r>
          </a:p>
          <a:p>
            <a:pPr algn="ctr" rtl="0"/>
            <a:endParaRPr lang="en-US" dirty="0" smtClean="0"/>
          </a:p>
          <a:p>
            <a:pPr algn="ctr" rtl="0"/>
            <a:r>
              <a:rPr lang="en-US" dirty="0" smtClean="0"/>
              <a:t>For example: </a:t>
            </a:r>
          </a:p>
          <a:p>
            <a:pPr algn="ctr" rtl="0"/>
            <a:r>
              <a:rPr lang="en-US" i="1" dirty="0" smtClean="0"/>
              <a:t>Spelling the word </a:t>
            </a:r>
            <a:r>
              <a:rPr lang="en-US" dirty="0" smtClean="0"/>
              <a:t>❛</a:t>
            </a:r>
            <a:r>
              <a:rPr lang="en-US" i="1" dirty="0" smtClean="0"/>
              <a:t>flower</a:t>
            </a:r>
            <a:r>
              <a:rPr lang="en-US" dirty="0" smtClean="0"/>
              <a:t>❜</a:t>
            </a:r>
            <a:r>
              <a:rPr lang="en-US" i="1" dirty="0" smtClean="0"/>
              <a:t> is ”</a:t>
            </a:r>
            <a:r>
              <a:rPr lang="en-US" sz="3200" b="1" i="1" dirty="0" smtClean="0">
                <a:solidFill>
                  <a:schemeClr val="accent4">
                    <a:lumMod val="50000"/>
                  </a:schemeClr>
                </a:solidFill>
              </a:rPr>
              <a:t>a piece of cake”</a:t>
            </a:r>
            <a:r>
              <a:rPr lang="en-US" i="1" dirty="0" smtClean="0"/>
              <a:t>.</a:t>
            </a:r>
          </a:p>
          <a:p>
            <a:pPr algn="ctr" rtl="0">
              <a:buNone/>
            </a:pPr>
            <a:r>
              <a:rPr lang="en-US" i="1" dirty="0" smtClean="0"/>
              <a:t>”</a:t>
            </a:r>
            <a:r>
              <a:rPr lang="en-US" sz="2800" b="1" i="1" dirty="0" smtClean="0">
                <a:solidFill>
                  <a:schemeClr val="accent4">
                    <a:lumMod val="50000"/>
                  </a:schemeClr>
                </a:solidFill>
              </a:rPr>
              <a:t>a piece of cake”</a:t>
            </a:r>
            <a:r>
              <a:rPr lang="en-US" i="1" dirty="0" smtClean="0"/>
              <a:t>= very easy. </a:t>
            </a:r>
            <a:endParaRPr lang="he-IL" dirty="0"/>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95536" y="4581128"/>
            <a:ext cx="8229600" cy="1503040"/>
          </a:xfrm>
        </p:spPr>
        <p:txBody>
          <a:bodyPr>
            <a:noAutofit/>
          </a:bodyPr>
          <a:lstStyle/>
          <a:p>
            <a:pPr rtl="0"/>
            <a:r>
              <a:rPr lang="en-US" sz="3200" b="1" dirty="0" smtClean="0">
                <a:solidFill>
                  <a:schemeClr val="accent4">
                    <a:lumMod val="75000"/>
                  </a:schemeClr>
                </a:solidFill>
              </a:rPr>
              <a:t>“Read between the lines” </a:t>
            </a:r>
            <a:r>
              <a:rPr lang="en-US" sz="3200" dirty="0" smtClean="0"/>
              <a:t>to try to understand what is meant by something that is not written explicitly or openly</a:t>
            </a:r>
            <a:endParaRPr lang="he-IL" sz="3200" dirty="0"/>
          </a:p>
        </p:txBody>
      </p:sp>
      <p:pic>
        <p:nvPicPr>
          <p:cNvPr id="4" name="מציין מיקום תוכן 3" descr="Read Beetween The lines.jpg"/>
          <p:cNvPicPr>
            <a:picLocks noGrp="1" noChangeAspect="1"/>
          </p:cNvPicPr>
          <p:nvPr>
            <p:ph idx="1"/>
          </p:nvPr>
        </p:nvPicPr>
        <p:blipFill>
          <a:blip r:embed="rId2" cstate="print"/>
          <a:stretch>
            <a:fillRect/>
          </a:stretch>
        </p:blipFill>
        <p:spPr>
          <a:xfrm>
            <a:off x="323528" y="1556792"/>
            <a:ext cx="7776864" cy="2926080"/>
          </a:xfrm>
          <a:prstGeom prst="rect">
            <a:avLst/>
          </a:prstGeom>
        </p:spPr>
      </p:pic>
      <p:sp>
        <p:nvSpPr>
          <p:cNvPr id="5" name="כותרת 1"/>
          <p:cNvSpPr txBox="1">
            <a:spLocks/>
          </p:cNvSpPr>
          <p:nvPr/>
        </p:nvSpPr>
        <p:spPr>
          <a:xfrm>
            <a:off x="683568" y="404664"/>
            <a:ext cx="8013576" cy="1008112"/>
          </a:xfrm>
          <a:prstGeom prst="rect">
            <a:avLst/>
          </a:prstGeom>
        </p:spPr>
        <p:txBody>
          <a:bodyPr vert="horz" lIns="0" rIns="0" bIns="0" anchor="b">
            <a:normAutofit fontScale="25000" lnSpcReduction="20000"/>
          </a:bodyPr>
          <a:lstStyle/>
          <a:p>
            <a:pPr lvl="0" algn="l">
              <a:spcBef>
                <a:spcPct val="0"/>
              </a:spcBef>
            </a:pPr>
            <a:r>
              <a:rPr lang="en-US" sz="2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Word puzzles </a:t>
            </a:r>
            <a:r>
              <a:rPr kumimoji="0" lang="en-US" sz="8000" b="1" i="0" u="none" strike="noStrike" kern="1200" cap="none" spc="0" normalizeH="0" baseline="0" noProof="0" dirty="0" smtClean="0">
                <a:ln>
                  <a:noFill/>
                </a:ln>
                <a:solidFill>
                  <a:srgbClr val="0070C0"/>
                </a:solidFill>
                <a:effectLst/>
                <a:uLnTx/>
                <a:uFillTx/>
                <a:latin typeface="+mj-lt"/>
                <a:ea typeface="+mj-ea"/>
                <a:cs typeface="+mj-cs"/>
              </a:rPr>
              <a:t>(exercise # 5, page: 91) </a:t>
            </a:r>
            <a:r>
              <a:rPr kumimoji="0" lang="en-US" sz="3800" b="1" i="0" u="none" strike="noStrike" kern="1200" cap="none" spc="0" normalizeH="0" baseline="0" noProof="0" dirty="0" smtClean="0">
                <a:ln>
                  <a:noFill/>
                </a:ln>
                <a:solidFill>
                  <a:srgbClr val="0070C0"/>
                </a:solidFill>
                <a:effectLst/>
                <a:uLnTx/>
                <a:uFillTx/>
                <a:latin typeface="+mj-lt"/>
                <a:ea typeface="+mj-ea"/>
                <a:cs typeface="+mj-cs"/>
              </a:rPr>
              <a:t> </a:t>
            </a:r>
            <a:endParaRPr kumimoji="0" lang="he-IL" sz="5000" b="1" i="0" u="none" strike="noStrike" kern="1200" cap="none" spc="0" normalizeH="0" baseline="0" noProof="0" dirty="0">
              <a:ln>
                <a:noFill/>
              </a:ln>
              <a:solidFill>
                <a:srgbClr val="0070C0"/>
              </a:solidFill>
              <a:effectLst/>
              <a:uLnTx/>
              <a:uFillTx/>
              <a:latin typeface="+mj-lt"/>
              <a:ea typeface="+mj-ea"/>
              <a:cs typeface="+mj-cs"/>
            </a:endParaRPr>
          </a:p>
        </p:txBody>
      </p:sp>
      <p:pic>
        <p:nvPicPr>
          <p:cNvPr id="6" name="תמונה 5" descr="home.png">
            <a:hlinkClick r:id="rId3" action="ppaction://hlinksldjump"/>
          </p:cNvPr>
          <p:cNvPicPr>
            <a:picLocks noChangeAspect="1"/>
          </p:cNvPicPr>
          <p:nvPr/>
        </p:nvPicPr>
        <p:blipFill>
          <a:blip r:embed="rId4" cstate="print"/>
          <a:stretch>
            <a:fillRect/>
          </a:stretch>
        </p:blipFill>
        <p:spPr>
          <a:xfrm>
            <a:off x="8279904" y="5993904"/>
            <a:ext cx="864096" cy="86409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9552" y="4437112"/>
            <a:ext cx="8229600" cy="1431032"/>
          </a:xfrm>
        </p:spPr>
        <p:txBody>
          <a:bodyPr>
            <a:noAutofit/>
          </a:bodyPr>
          <a:lstStyle/>
          <a:p>
            <a:pPr rtl="0"/>
            <a:r>
              <a:rPr lang="en-US" sz="3200" b="1" dirty="0" smtClean="0">
                <a:solidFill>
                  <a:schemeClr val="accent3"/>
                </a:solidFill>
              </a:rPr>
              <a:t>“Face to face”, </a:t>
            </a:r>
            <a:r>
              <a:rPr lang="en-US" sz="3200" dirty="0" smtClean="0"/>
              <a:t>if two people meet or talk face to face, they meet or talk when they are both together in the same place. </a:t>
            </a:r>
            <a:endParaRPr lang="he-IL" sz="3200" dirty="0"/>
          </a:p>
        </p:txBody>
      </p:sp>
      <p:pic>
        <p:nvPicPr>
          <p:cNvPr id="4" name="תמונה 3" descr="home.png">
            <a:hlinkClick r:id="rId2" action="ppaction://hlinksldjump"/>
          </p:cNvPr>
          <p:cNvPicPr>
            <a:picLocks noChangeAspect="1"/>
          </p:cNvPicPr>
          <p:nvPr/>
        </p:nvPicPr>
        <p:blipFill>
          <a:blip r:embed="rId3" cstate="print"/>
          <a:stretch>
            <a:fillRect/>
          </a:stretch>
        </p:blipFill>
        <p:spPr>
          <a:xfrm>
            <a:off x="8279904" y="5993904"/>
            <a:ext cx="864096" cy="864096"/>
          </a:xfrm>
          <a:prstGeom prst="rect">
            <a:avLst/>
          </a:prstGeom>
        </p:spPr>
      </p:pic>
      <p:pic>
        <p:nvPicPr>
          <p:cNvPr id="5" name="מציין מיקום תוכן 4" descr="face 2 face.jpg"/>
          <p:cNvPicPr>
            <a:picLocks noGrp="1" noChangeAspect="1"/>
          </p:cNvPicPr>
          <p:nvPr>
            <p:ph idx="1"/>
          </p:nvPr>
        </p:nvPicPr>
        <p:blipFill>
          <a:blip r:embed="rId4" cstate="print"/>
          <a:stretch>
            <a:fillRect/>
          </a:stretch>
        </p:blipFill>
        <p:spPr>
          <a:xfrm>
            <a:off x="755576" y="692696"/>
            <a:ext cx="7488832" cy="345638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היבט">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213</TotalTime>
  <Words>330</Words>
  <Application>Microsoft Office PowerPoint</Application>
  <PresentationFormat>‫הצגה על המסך (4:3)</PresentationFormat>
  <Paragraphs>70</Paragraphs>
  <Slides>17</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17</vt:i4>
      </vt:variant>
    </vt:vector>
  </HeadingPairs>
  <TitlesOfParts>
    <vt:vector size="18" baseType="lpstr">
      <vt:lpstr>זרימה</vt:lpstr>
      <vt:lpstr>      UNIT 5: JUST READ IT!  </vt:lpstr>
      <vt:lpstr>Superlative (exercise # 4, page: 91) </vt:lpstr>
      <vt:lpstr>Practice, practice and practice again ;) </vt:lpstr>
      <vt:lpstr>If you know it, you are AWESOME! </vt:lpstr>
      <vt:lpstr>One last questions before we move to the worksheet..</vt:lpstr>
      <vt:lpstr>Worksheet time ! </vt:lpstr>
      <vt:lpstr>Idioms </vt:lpstr>
      <vt:lpstr>“Read between the lines” to try to understand what is meant by something that is not written explicitly or openly</vt:lpstr>
      <vt:lpstr>“Face to face”, if two people meet or talk face to face, they meet or talk when they are both together in the same place. </vt:lpstr>
      <vt:lpstr>“Time after time”= over and over (again).  </vt:lpstr>
      <vt:lpstr>“”See eye to eye” to agree about someone or something with someone else. </vt:lpstr>
      <vt:lpstr>       A “heart-to-heart” is a honest conversation with someone, where you talk honestly about issues, no matter how painful.  </vt:lpstr>
      <vt:lpstr>Words with more than ONE meaning (exercise # 7, page: 91) </vt:lpstr>
      <vt:lpstr>TYPES OF BOOKS</vt:lpstr>
      <vt:lpstr>Number THE BOOKS IN THE PICTRES according  to the numbers of the BOOK TYPES IN THE LIST :</vt:lpstr>
      <vt:lpstr>Vocabulary worksheet! </vt:lpstr>
      <vt:lpstr>Thank you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JUST READ IT!</dc:title>
  <dc:creator>mahmood</dc:creator>
  <cp:lastModifiedBy>mahmood</cp:lastModifiedBy>
  <cp:revision>24</cp:revision>
  <dcterms:created xsi:type="dcterms:W3CDTF">2013-05-05T21:49:27Z</dcterms:created>
  <dcterms:modified xsi:type="dcterms:W3CDTF">2013-05-09T23:03:10Z</dcterms:modified>
</cp:coreProperties>
</file>