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מלבן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מלבן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302216-D07D-4681-8E12-BBC1F3ECCB8C}" type="datetimeFigureOut">
              <a:rPr lang="he-IL" smtClean="0"/>
              <a:pPr/>
              <a:t>א'/סיון/תשע"ג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D527CC-3E1B-439D-8F03-9A7FE575213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hmood\Desktop\Graduation%20Unit_%20Lesson%203\Susan%20Boyle%20-%20Britains%20Got%20Talent%202009%20Episode%201%20-%20Saturday%2011th%20April%20_%20HD%20High%20Quality.av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hmood\Desktop\Graduation%20Unit_%20Lesson%203\The%20Lion%20and%20The%20Mouse.av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5</a:t>
            </a:r>
            <a:br>
              <a:rPr lang="en-US" dirty="0" smtClean="0"/>
            </a:br>
            <a:r>
              <a:rPr lang="en-US" dirty="0" smtClean="0"/>
              <a:t>JUST READ IT! 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JUDGING A BOOK BY ITS COVER (pages: 94-96)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29200"/>
            <a:ext cx="176368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LEARN ENGLISH </a:t>
            </a:r>
          </a:p>
          <a:p>
            <a:pPr algn="ctr"/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WITH MAHMOOD! </a:t>
            </a:r>
            <a:endParaRPr lang="he-IL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elements: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Plot: A plot is a series of events and character actions that relate to the central conflict.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Conflict: </a:t>
            </a:r>
            <a:r>
              <a:rPr lang="en-US" b="1" dirty="0" smtClean="0"/>
              <a:t>The conflict is a struggle between two people or things in a short story. </a:t>
            </a:r>
            <a:r>
              <a:rPr lang="en-US" dirty="0" smtClean="0"/>
              <a:t>The main character is usually on one side of the central conflict.</a:t>
            </a:r>
          </a:p>
          <a:p>
            <a:pPr algn="l" rtl="0"/>
            <a:r>
              <a:rPr lang="en-US" dirty="0" smtClean="0"/>
              <a:t>On the other side, the main character may struggle against another important character, against the forces of nature, against society, or even against something inside himself or herself (feelings, emotions, illness).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elements: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Theme: The theme is the central idea or belief in a short story.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the blurb again and answer the following three questions: </a:t>
            </a:r>
            <a:r>
              <a:rPr lang="en-US" sz="2200" dirty="0" smtClean="0"/>
              <a:t>(p. 94-95)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Who is the book about?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What happens in the story?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Where does the story take place?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listening! </a:t>
            </a:r>
            <a:endParaRPr lang="he-IL" dirty="0"/>
          </a:p>
        </p:txBody>
      </p:sp>
      <p:pic>
        <p:nvPicPr>
          <p:cNvPr id="4" name="מציין מיקום תוכן 3" descr="Thank-You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of me!? </a:t>
            </a:r>
            <a:endParaRPr lang="he-IL" dirty="0"/>
          </a:p>
        </p:txBody>
      </p:sp>
      <p:pic>
        <p:nvPicPr>
          <p:cNvPr id="4" name="מציין מיקום תוכן 3" descr="Susan-Boyle-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SUSAN BOYLE </a:t>
            </a:r>
            <a:endParaRPr lang="he-IL" dirty="0"/>
          </a:p>
        </p:txBody>
      </p:sp>
      <p:pic>
        <p:nvPicPr>
          <p:cNvPr id="4" name="Susan Boyle - Britains Got Talent 2009 Episode 1 - Saturday 11th April _ HD High Quality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6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NOW?! </a:t>
            </a:r>
            <a:endParaRPr lang="he-IL" dirty="0"/>
          </a:p>
        </p:txBody>
      </p:sp>
      <p:pic>
        <p:nvPicPr>
          <p:cNvPr id="4" name="מציין מיקום תוכן 3" descr="Susan+Boy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Match the word with its meaning</a:t>
            </a:r>
            <a:r>
              <a:rPr lang="en-US" sz="1300" dirty="0" smtClean="0"/>
              <a:t>(page</a:t>
            </a:r>
            <a:r>
              <a:rPr lang="en-US" sz="1100" dirty="0" smtClean="0"/>
              <a:t>: </a:t>
            </a:r>
            <a:r>
              <a:rPr lang="en-US" sz="1800" dirty="0" smtClean="0"/>
              <a:t>94</a:t>
            </a:r>
            <a:r>
              <a:rPr lang="en-US" sz="2200" dirty="0" smtClean="0"/>
              <a:t>) 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2602632" cy="5120640"/>
        </p:xfrm>
        <a:graphic>
          <a:graphicData uri="http://schemas.openxmlformats.org/drawingml/2006/table">
            <a:tbl>
              <a:tblPr rtl="1" firstRow="1" bandRow="1">
                <a:tableStyleId>{3C2FFA5D-87B4-456A-9821-1D502468CF0F}</a:tableStyleId>
              </a:tblPr>
              <a:tblGrid>
                <a:gridCol w="2602632"/>
              </a:tblGrid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destroy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difficult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courage 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novel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although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pass the time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in order to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half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author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decision 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survive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whole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lost</a:t>
                      </a:r>
                      <a:endParaRPr lang="he-IL" dirty="0"/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character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מציין מיקום תוכן 3"/>
          <p:cNvGraphicFramePr>
            <a:graphicFrameLocks/>
          </p:cNvGraphicFramePr>
          <p:nvPr/>
        </p:nvGraphicFramePr>
        <p:xfrm>
          <a:off x="6300192" y="1556792"/>
          <a:ext cx="2602632" cy="51206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2602632"/>
              </a:tblGrid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b="0" dirty="0" smtClean="0"/>
                        <a:t>بالرغم</a:t>
                      </a:r>
                      <a:r>
                        <a:rPr lang="ar-AE" b="0" baseline="0" dirty="0" smtClean="0"/>
                        <a:t> من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يَقضي</a:t>
                      </a:r>
                      <a:r>
                        <a:rPr lang="ar-AE" baseline="0" dirty="0" smtClean="0"/>
                        <a:t> الوقت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كل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رواية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ينجو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يدمر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ضائع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قرار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صعب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مؤلف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لكي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>
                          <a:solidFill>
                            <a:schemeClr val="tx1"/>
                          </a:solidFill>
                        </a:rPr>
                        <a:t>شخصية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نصف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036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شجاعة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cover?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Give us information to decide if want to read the book or not.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title and the illustration are usually the first things we look at when we choose a book, so its important that they attract the reader.  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Blurb?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373889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The information on the BACK of the cover is called blurb!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Review: sometimes there are reviews on the book cover. These are short quotes taken from reviews in magazines or newspaper.   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elements: </a:t>
            </a:r>
            <a:endParaRPr lang="he-IL" dirty="0"/>
          </a:p>
        </p:txBody>
      </p:sp>
      <p:pic>
        <p:nvPicPr>
          <p:cNvPr id="4" name="The Lion and The Mouse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story elements: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 character: A character is a person, or sometimes even an animal, who takes part in the action of a short story or other literary work.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Setting: The setting of a short story is the </a:t>
            </a:r>
            <a:r>
              <a:rPr lang="en-US" b="1" dirty="0" smtClean="0"/>
              <a:t>time</a:t>
            </a:r>
            <a:r>
              <a:rPr lang="en-US" dirty="0" smtClean="0"/>
              <a:t> and </a:t>
            </a:r>
            <a:r>
              <a:rPr lang="en-US" b="1" dirty="0" smtClean="0"/>
              <a:t>place</a:t>
            </a:r>
            <a:r>
              <a:rPr lang="en-US" dirty="0" smtClean="0"/>
              <a:t> in which it happens. Authors often use descriptions of landscape, scene, buildings, seasons or weather to provide a strong sense of setting.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ודול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מודול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ודול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</TotalTime>
  <Words>385</Words>
  <Application>Microsoft Office PowerPoint</Application>
  <PresentationFormat>‫הצגה על המסך (4:3)</PresentationFormat>
  <Paragraphs>67</Paragraphs>
  <Slides>13</Slides>
  <Notes>0</Notes>
  <HiddenSlides>0</HiddenSlides>
  <MMClips>2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מודול</vt:lpstr>
      <vt:lpstr>UNIT 5 JUST READ IT!  </vt:lpstr>
      <vt:lpstr>What do you think of me!? </vt:lpstr>
      <vt:lpstr>SUSAN BOYLE </vt:lpstr>
      <vt:lpstr>NOW?! </vt:lpstr>
      <vt:lpstr>Match the word with its meaning(page: 94) </vt:lpstr>
      <vt:lpstr>Book cover? </vt:lpstr>
      <vt:lpstr>Blurb? </vt:lpstr>
      <vt:lpstr>Short story elements: </vt:lpstr>
      <vt:lpstr>Short story elements: </vt:lpstr>
      <vt:lpstr>Short story elements:</vt:lpstr>
      <vt:lpstr>Short story elements:</vt:lpstr>
      <vt:lpstr>Read the blurb again and answer the following three questions: (p. 94-95)</vt:lpstr>
      <vt:lpstr>Thanks for listening!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JUST READ IT!</dc:title>
  <dc:creator>mahmood</dc:creator>
  <cp:lastModifiedBy>mahmood</cp:lastModifiedBy>
  <cp:revision>7</cp:revision>
  <dcterms:created xsi:type="dcterms:W3CDTF">2013-05-08T03:06:20Z</dcterms:created>
  <dcterms:modified xsi:type="dcterms:W3CDTF">2013-05-09T23:02:01Z</dcterms:modified>
</cp:coreProperties>
</file>