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</p:sldIdLst>
  <p:sldSz cx="10150475" cy="7589838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2" y="-90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138113"/>
            <a:ext cx="9140825" cy="1143000"/>
          </a:xfrm>
        </p:spPr>
        <p:txBody>
          <a:bodyPr/>
          <a:lstStyle>
            <a:lvl1pPr algn="ctr">
              <a:defRPr sz="48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ar-SA" noProof="0" smtClean="0"/>
              <a:t>انقر لتحرير نمط العنوان الرئيسي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0825" y="1357313"/>
            <a:ext cx="7105650" cy="762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ar-SA" noProof="0" smtClean="0"/>
              <a:t>انقر لتحرير نمط العنوان الثانوي الرئيسي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911975"/>
            <a:ext cx="2368550" cy="5270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11975"/>
            <a:ext cx="3213100" cy="5270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3925" y="6911975"/>
            <a:ext cx="2368550" cy="5270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025961-2B22-49D3-B6EC-268F203BD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3FF9C-39F3-4FAE-8048-184BE8C2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3188" y="303213"/>
            <a:ext cx="2228850" cy="6477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303213"/>
            <a:ext cx="6534150" cy="64770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EA9D0-3C22-4041-939F-789AB0A69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72FB0-F2B8-445F-BD67-0AD33DEF4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3A85D-18E3-434D-864F-545801DF1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638" y="1771650"/>
            <a:ext cx="4381500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0538" y="1771650"/>
            <a:ext cx="4381500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6E1B1-76D4-4397-A766-6528B4B66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5BCCC-A5A6-411D-B91B-8B01DC890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07652-494D-4E69-A0E4-26CAACD5B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A9D42-4393-4397-A49C-DD387C609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05A62-B184-4505-A0A9-0DF913B1C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E2206-B4E6-47EA-AE73-0E05379BB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303213"/>
            <a:ext cx="89154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6638" y="1771650"/>
            <a:ext cx="89154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6638" y="6911975"/>
            <a:ext cx="21494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5425" y="6911975"/>
            <a:ext cx="291623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2563" y="6911975"/>
            <a:ext cx="21494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5D6449-1FE8-44FF-B1F0-448F4F172E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457200"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914400"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371600"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1828800" algn="l" defTabSz="1014413" rtl="1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9413" indent="-379413" algn="r" defTabSz="1014413" rtl="1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r" defTabSz="1014413" rtl="1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66825" indent="-252413" algn="r" defTabSz="1014413" rtl="1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73238" indent="-252413" algn="r" defTabSz="1014413" rtl="1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81238" indent="-254000" algn="r" defTabSz="1014413" rtl="1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38438" indent="-254000" algn="r" defTabSz="1014413" rtl="1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195638" indent="-254000" algn="r" defTabSz="1014413" rtl="1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652838" indent="-254000" algn="r" defTabSz="1014413" rtl="1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110038" indent="-254000" algn="r" defTabSz="1014413" rtl="1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13.xml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038" y="1128713"/>
            <a:ext cx="9140825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It’s show time !</a:t>
            </a:r>
          </a:p>
        </p:txBody>
      </p:sp>
      <p:pic>
        <p:nvPicPr>
          <p:cNvPr id="3075" name="صورة 4" descr="dancing_giraffe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8438" y="519113"/>
            <a:ext cx="2057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 bwMode="auto">
          <a:xfrm>
            <a:off x="198437" y="2575719"/>
            <a:ext cx="1219200" cy="7620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/>
          <a:lstStyle/>
          <a:p>
            <a:pPr defTabSz="1014413"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Click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he-IL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Why do ballet dancers wear special shoes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12291" name="صورة 3" descr="penguin_waving_animation_by_lpsglitterpaw-d56m2k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75" y="2728913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Why should breakdancers dress comfortably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13315" name="صورة 3" descr="WalkSadSid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7438" y="4100513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How is ballet different now from the past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14339" name="صورة 4" descr="thinking_412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317" y="3866927"/>
            <a:ext cx="36385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latin typeface="Comic Sans MS" pitchFamily="66" charset="0"/>
              </a:rPr>
              <a:t>The singer and the dancers both …….</a:t>
            </a:r>
            <a:endParaRPr lang="he-IL" smtClean="0">
              <a:latin typeface="Comic Sans MS" pitchFamily="66" charset="0"/>
            </a:endParaRPr>
          </a:p>
        </p:txBody>
      </p:sp>
      <p:pic>
        <p:nvPicPr>
          <p:cNvPr id="16387" name="صورة 4" descr="Animated_Hi_Ballo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638" y="3948113"/>
            <a:ext cx="24765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latin typeface="Comic Sans MS" pitchFamily="66" charset="0"/>
              </a:rPr>
              <a:t>What does Capoeira teach people ?</a:t>
            </a:r>
            <a:endParaRPr lang="he-IL" smtClean="0">
              <a:latin typeface="Comic Sans MS" pitchFamily="66" charset="0"/>
            </a:endParaRPr>
          </a:p>
        </p:txBody>
      </p:sp>
      <p:pic>
        <p:nvPicPr>
          <p:cNvPr id="15363" name="صورة 3" descr="dave_nodding_head_y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453" y="3434879"/>
            <a:ext cx="2800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pic>
        <p:nvPicPr>
          <p:cNvPr id="17411" name="عنصر نائب للمحتوى 3" descr="Abstract-Wallpaper-(65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0150475" cy="7589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64445_hip-hop-and-street-dancing-with-the-onyx-dance-acad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50475" cy="75898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مستطيل 5">
            <a:hlinkClick r:id="rId3" action="ppaction://hlinksldjump"/>
          </p:cNvPr>
          <p:cNvSpPr/>
          <p:nvPr/>
        </p:nvSpPr>
        <p:spPr bwMode="auto">
          <a:xfrm>
            <a:off x="394717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1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مستطيل 6">
            <a:hlinkClick r:id="rId4" action="ppaction://hlinksldjump"/>
          </p:cNvPr>
          <p:cNvSpPr/>
          <p:nvPr/>
        </p:nvSpPr>
        <p:spPr bwMode="auto">
          <a:xfrm>
            <a:off x="2122909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2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مستطيل 7">
            <a:hlinkClick r:id="rId5" action="ppaction://hlinksldjump"/>
          </p:cNvPr>
          <p:cNvSpPr/>
          <p:nvPr/>
        </p:nvSpPr>
        <p:spPr bwMode="auto">
          <a:xfrm>
            <a:off x="3779093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3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مستطيل 8">
            <a:hlinkClick r:id="rId6" action="ppaction://hlinksldjump"/>
          </p:cNvPr>
          <p:cNvSpPr/>
          <p:nvPr/>
        </p:nvSpPr>
        <p:spPr bwMode="auto">
          <a:xfrm>
            <a:off x="5363269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4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مستطيل 9">
            <a:hlinkClick r:id="rId7" action="ppaction://hlinksldjump"/>
          </p:cNvPr>
          <p:cNvSpPr/>
          <p:nvPr/>
        </p:nvSpPr>
        <p:spPr bwMode="auto">
          <a:xfrm>
            <a:off x="6947445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5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مستطيل 10">
            <a:hlinkClick r:id="rId8" action="ppaction://hlinksldjump"/>
          </p:cNvPr>
          <p:cNvSpPr/>
          <p:nvPr/>
        </p:nvSpPr>
        <p:spPr bwMode="auto">
          <a:xfrm>
            <a:off x="8531621" y="266527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6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مستطيل 11">
            <a:hlinkClick r:id="rId9" action="ppaction://hlinksldjump"/>
          </p:cNvPr>
          <p:cNvSpPr/>
          <p:nvPr/>
        </p:nvSpPr>
        <p:spPr bwMode="auto">
          <a:xfrm>
            <a:off x="8531621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12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مستطيل 12">
            <a:hlinkClick r:id="rId10" action="ppaction://hlinksldjump"/>
          </p:cNvPr>
          <p:cNvSpPr/>
          <p:nvPr/>
        </p:nvSpPr>
        <p:spPr bwMode="auto">
          <a:xfrm>
            <a:off x="6875437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11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مستطيل 13">
            <a:hlinkClick r:id="rId11" action="ppaction://hlinksldjump"/>
          </p:cNvPr>
          <p:cNvSpPr/>
          <p:nvPr/>
        </p:nvSpPr>
        <p:spPr bwMode="auto">
          <a:xfrm>
            <a:off x="5291261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10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مستطيل 14">
            <a:hlinkClick r:id="rId12" action="ppaction://hlinksldjump"/>
          </p:cNvPr>
          <p:cNvSpPr/>
          <p:nvPr/>
        </p:nvSpPr>
        <p:spPr bwMode="auto">
          <a:xfrm>
            <a:off x="3707085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9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مستطيل 15">
            <a:hlinkClick r:id="rId13" action="ppaction://hlinksldjump"/>
          </p:cNvPr>
          <p:cNvSpPr/>
          <p:nvPr/>
        </p:nvSpPr>
        <p:spPr bwMode="auto">
          <a:xfrm>
            <a:off x="2050901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8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مستطيل 16">
            <a:hlinkClick r:id="rId14" action="ppaction://hlinksldjump"/>
          </p:cNvPr>
          <p:cNvSpPr/>
          <p:nvPr/>
        </p:nvSpPr>
        <p:spPr bwMode="auto">
          <a:xfrm>
            <a:off x="394717" y="6171183"/>
            <a:ext cx="1080120" cy="79208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7</a:t>
            </a:r>
            <a:endParaRPr kumimoji="0" lang="he-IL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Why did the slaves practice Capoeira ?</a:t>
            </a:r>
          </a:p>
        </p:txBody>
      </p:sp>
      <p:pic>
        <p:nvPicPr>
          <p:cNvPr id="5123" name="صورة 4" descr="0_19578_e29936a9_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638" y="3033713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In what way Capoeira is different than ballet and breakdancing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6147" name="صورة 3" descr="animated_-_question_mark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7438" y="3186113"/>
            <a:ext cx="17240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latin typeface="Comic Sans MS" pitchFamily="66" charset="0"/>
              </a:rPr>
              <a:t>Why kids started breakdancing ?</a:t>
            </a:r>
            <a:endParaRPr lang="he-IL" smtClean="0">
              <a:latin typeface="Comic Sans MS" pitchFamily="66" charset="0"/>
            </a:endParaRPr>
          </a:p>
        </p:txBody>
      </p:sp>
      <p:pic>
        <p:nvPicPr>
          <p:cNvPr id="7171" name="صورة 3" descr="DANCING_QUESTION_MARK_ANIMATED_SLOW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036800">
            <a:off x="4502150" y="3038475"/>
            <a:ext cx="13335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603231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How do a ballerina’s graceful movements fool us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8195" name="صورة 3" descr="0_19578_e29936a9_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9438" y="595313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60438" y="900113"/>
            <a:ext cx="8915400" cy="5008562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Why were the firs professional ballet dancers men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9219" name="صورة 3" descr="question_mark_animation_412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317" y="2930823"/>
            <a:ext cx="37973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latin typeface="Comic Sans MS" pitchFamily="66" charset="0"/>
              </a:rPr>
              <a:t>What is berimbau ?</a:t>
            </a:r>
            <a:endParaRPr lang="he-IL" smtClean="0">
              <a:latin typeface="Comic Sans MS" pitchFamily="66" charset="0"/>
            </a:endParaRPr>
          </a:p>
        </p:txBody>
      </p:sp>
      <p:pic>
        <p:nvPicPr>
          <p:cNvPr id="10243" name="صورة 3" descr="526560734_3c3ecebb08_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838" y="19669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What a </a:t>
            </a:r>
            <a:r>
              <a:rPr lang="en-US" dirty="0" err="1" smtClean="0">
                <a:latin typeface="Comic Sans MS" pitchFamily="66" charset="0"/>
              </a:rPr>
              <a:t>breakdancer</a:t>
            </a:r>
            <a:r>
              <a:rPr lang="en-US" dirty="0" smtClean="0">
                <a:latin typeface="Comic Sans MS" pitchFamily="66" charset="0"/>
              </a:rPr>
              <a:t> boy or girl is called ?</a:t>
            </a:r>
            <a:endParaRPr lang="he-IL" dirty="0" smtClean="0">
              <a:latin typeface="Comic Sans MS" pitchFamily="66" charset="0"/>
            </a:endParaRPr>
          </a:p>
        </p:txBody>
      </p:sp>
      <p:pic>
        <p:nvPicPr>
          <p:cNvPr id="11267" name="صورة 3" descr="fred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238" y="3490913"/>
            <a:ext cx="1833562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سهم إلى اليمين 3">
            <a:hlinkClick r:id="rId3" action="ppaction://hlinksldjump"/>
          </p:cNvPr>
          <p:cNvSpPr/>
          <p:nvPr/>
        </p:nvSpPr>
        <p:spPr bwMode="auto">
          <a:xfrm>
            <a:off x="8891661" y="6459215"/>
            <a:ext cx="864096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Dance_Card_co_51_print_CrystalGraphics.com_PowerPoint_Templates_trial">
  <a:themeElements>
    <a:clrScheme name="Office Theme 13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66FF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B8FF"/>
      </a:accent5>
      <a:accent6>
        <a:srgbClr val="E7B900"/>
      </a:accent6>
      <a:hlink>
        <a:srgbClr val="FF9900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FF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B900"/>
        </a:accent6>
        <a:hlink>
          <a:srgbClr val="FF99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Dance_Card_co_51_print_CrystalGraphics.com_PowerPoint_Templates_trial</Template>
  <TotalTime>12</TotalTime>
  <Words>107</Words>
  <Application>Microsoft Office PowerPoint</Application>
  <PresentationFormat>מותאם אישית</PresentationFormat>
  <Paragraphs>26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Dance_Card_co_51_print_CrystalGraphics.com_PowerPoint_Templates_trial</vt:lpstr>
      <vt:lpstr>It’s show time !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show time !</dc:title>
  <dc:creator>User</dc:creator>
  <cp:lastModifiedBy>mahmood</cp:lastModifiedBy>
  <cp:revision>1</cp:revision>
  <dcterms:created xsi:type="dcterms:W3CDTF">2013-05-07T20:37:51Z</dcterms:created>
  <dcterms:modified xsi:type="dcterms:W3CDTF">2013-05-09T22:57:51Z</dcterms:modified>
</cp:coreProperties>
</file>