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5800" y="2857496"/>
            <a:ext cx="8458200" cy="914400"/>
          </a:xfrm>
        </p:spPr>
        <p:txBody>
          <a:bodyPr/>
          <a:lstStyle/>
          <a:p>
            <a:r>
              <a:rPr lang="en-US" dirty="0" smtClean="0"/>
              <a:t>Mohammed </a:t>
            </a:r>
            <a:r>
              <a:rPr lang="en-US" dirty="0" err="1" smtClean="0"/>
              <a:t>Ghanayem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Submitted to : </a:t>
            </a:r>
            <a:r>
              <a:rPr lang="en-US" dirty="0" err="1" smtClean="0"/>
              <a:t>Eman</a:t>
            </a:r>
            <a:r>
              <a:rPr lang="en-US" dirty="0" smtClean="0"/>
              <a:t> </a:t>
            </a:r>
            <a:r>
              <a:rPr lang="en-US" dirty="0" err="1" smtClean="0"/>
              <a:t>Alosh</a:t>
            </a:r>
            <a:r>
              <a:rPr lang="en-US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ctr" rtl="0">
              <a:buNone/>
            </a:pPr>
            <a:r>
              <a:rPr lang="en-US" sz="4000" b="1" i="1" dirty="0" smtClean="0">
                <a:latin typeface="Arial Black" pitchFamily="34" charset="0"/>
              </a:rPr>
              <a:t>Teaching vocabulary </a:t>
            </a:r>
          </a:p>
          <a:p>
            <a:pPr algn="l" rtl="0">
              <a:buNone/>
            </a:pPr>
            <a:endParaRPr lang="he-IL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needs to be taught ?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Form : </a:t>
            </a:r>
            <a:r>
              <a:rPr lang="en-US" sz="2800" dirty="0" smtClean="0"/>
              <a:t>pronunciation </a:t>
            </a:r>
            <a:endParaRPr lang="en-US" sz="28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Grammar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Collocation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Aspect of meaning : </a:t>
            </a:r>
            <a:r>
              <a:rPr lang="en-US" sz="2800" dirty="0" smtClean="0"/>
              <a:t>denotation, connotation </a:t>
            </a:r>
            <a:r>
              <a:rPr lang="en-US" sz="2800" dirty="0" smtClean="0"/>
              <a:t>, </a:t>
            </a:r>
            <a:r>
              <a:rPr lang="en-US" sz="2800" dirty="0" smtClean="0"/>
              <a:t>appropriateness, </a:t>
            </a:r>
            <a:r>
              <a:rPr lang="en-US" sz="2800" dirty="0" smtClean="0"/>
              <a:t>meaning relation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Word formation </a:t>
            </a:r>
          </a:p>
          <a:p>
            <a:pPr algn="l" rtl="0"/>
            <a:endParaRPr lang="en-US" sz="2800" dirty="0" smtClean="0"/>
          </a:p>
          <a:p>
            <a:pPr algn="l" rtl="0"/>
            <a:endParaRPr lang="he-IL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Presenting new vocabulary 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ideas for presenting specific items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Study further techniques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Application and comparison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Discussion </a:t>
            </a:r>
          </a:p>
          <a:p>
            <a:pPr algn="l" rtl="0"/>
            <a:endParaRPr lang="he-IL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Remembering vocabulary 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1800" b="1" u="sng" dirty="0" smtClean="0"/>
              <a:t>Interesting way for remembering the vocabulary </a:t>
            </a:r>
          </a:p>
          <a:p>
            <a:pPr algn="l" rtl="0">
              <a:buNone/>
            </a:pPr>
            <a:endParaRPr lang="en-US" sz="1800" b="1" u="sng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1800" dirty="0" smtClean="0"/>
              <a:t>Preparation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1800" dirty="0" smtClean="0"/>
              <a:t>Process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1800" dirty="0" smtClean="0"/>
              <a:t>Result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1800" dirty="0" smtClean="0"/>
              <a:t>Conclusion </a:t>
            </a:r>
          </a:p>
          <a:p>
            <a:pPr algn="l" rtl="0">
              <a:buNone/>
            </a:pPr>
            <a:endParaRPr lang="he-IL" sz="1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the class two groups 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86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A</a:t>
                      </a:r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Arm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Leg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Dot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Pig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Ash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Man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For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Boy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Can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mum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The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Ideas for vocabulary work in the class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i="1" u="sng" dirty="0" smtClean="0"/>
              <a:t>Sharing ideas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 </a:t>
            </a:r>
            <a:r>
              <a:rPr lang="en-US" sz="2800" b="1" dirty="0" smtClean="0"/>
              <a:t>  </a:t>
            </a:r>
            <a:r>
              <a:rPr lang="en-US" sz="2800" dirty="0" smtClean="0"/>
              <a:t>preparation	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  presentation	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  discussion </a:t>
            </a:r>
          </a:p>
          <a:p>
            <a:pPr algn="l" rtl="0"/>
            <a:endParaRPr lang="en-US" sz="2800" b="1" dirty="0" smtClean="0"/>
          </a:p>
          <a:p>
            <a:pPr algn="l" rtl="0"/>
            <a:endParaRPr lang="en-US" sz="2800" b="1" dirty="0" smtClean="0"/>
          </a:p>
          <a:p>
            <a:pPr algn="l" rtl="0"/>
            <a:endParaRPr lang="en-US" sz="1800" dirty="0" smtClean="0"/>
          </a:p>
          <a:p>
            <a:pPr algn="l" rtl="0"/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r>
              <a:rPr lang="en-US" dirty="0" err="1" smtClean="0"/>
              <a:t>activties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Wingdings" pitchFamily="2" charset="2"/>
              <a:buChar char="v"/>
            </a:pPr>
            <a:r>
              <a:rPr lang="en-US" dirty="0" smtClean="0"/>
              <a:t>Brainstorming </a:t>
            </a:r>
          </a:p>
          <a:p>
            <a:pPr marL="514350" indent="-514350" algn="l" rtl="0">
              <a:buFont typeface="Wingdings" pitchFamily="2" charset="2"/>
              <a:buChar char="v"/>
            </a:pPr>
            <a:r>
              <a:rPr lang="en-US" dirty="0" smtClean="0"/>
              <a:t>Identifying words we know 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vocabulary 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Example </a:t>
            </a:r>
          </a:p>
          <a:p>
            <a:pPr algn="l" rtl="0">
              <a:buNone/>
            </a:pPr>
            <a:r>
              <a:rPr lang="en-US" sz="2800" dirty="0" smtClean="0"/>
              <a:t>Choose the letter of the item which is the nearest in meaning </a:t>
            </a:r>
          </a:p>
          <a:p>
            <a:pPr algn="l" rtl="0">
              <a:buNone/>
            </a:pPr>
            <a:r>
              <a:rPr lang="en-US" sz="2800" dirty="0" smtClean="0"/>
              <a:t>He was reluctant to answer </a:t>
            </a:r>
          </a:p>
          <a:p>
            <a:pPr algn="l" rtl="0">
              <a:buNone/>
            </a:pPr>
            <a:r>
              <a:rPr lang="en-US" sz="2800" dirty="0" smtClean="0"/>
              <a:t>a</a:t>
            </a:r>
            <a:r>
              <a:rPr lang="en-US" sz="2800" dirty="0" smtClean="0"/>
              <a:t>. Unprepared    b. unwilling           c. refusing      d.  slow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130</Words>
  <PresentationFormat>‫הצגה על המסך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טרק</vt:lpstr>
      <vt:lpstr>שקופית 1</vt:lpstr>
      <vt:lpstr>שקופית 2</vt:lpstr>
      <vt:lpstr>What needs to be taught ? </vt:lpstr>
      <vt:lpstr>Presenting new vocabulary  </vt:lpstr>
      <vt:lpstr>Remembering vocabulary  </vt:lpstr>
      <vt:lpstr>Dividing the class two groups </vt:lpstr>
      <vt:lpstr>Ideas for vocabulary work in the class</vt:lpstr>
      <vt:lpstr>Vocabulary activties </vt:lpstr>
      <vt:lpstr>Testing vocabulary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mohamed</dc:creator>
  <cp:lastModifiedBy>admin</cp:lastModifiedBy>
  <cp:revision>8</cp:revision>
  <dcterms:created xsi:type="dcterms:W3CDTF">2013-04-28T22:45:56Z</dcterms:created>
  <dcterms:modified xsi:type="dcterms:W3CDTF">2013-04-29T02:50:18Z</dcterms:modified>
</cp:coreProperties>
</file>