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54F653-A6C9-41F1-8F31-CCAAC21526A8}" type="datetimeFigureOut">
              <a:rPr lang="he-IL" smtClean="0"/>
              <a:t>י"א/אייר/תשע"ג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CAF70D-42B2-46EF-A78B-612E4C300C5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836712"/>
            <a:ext cx="71287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7200" b="1" i="1" dirty="0" smtClean="0">
                <a:cs typeface="+mj-cs"/>
              </a:rPr>
              <a:t>Teaching reading </a:t>
            </a:r>
            <a:endParaRPr lang="he-IL" sz="7200" b="1" i="1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2924944"/>
            <a:ext cx="5472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</a:rPr>
              <a:t>By: Rafaa Atamni </a:t>
            </a:r>
            <a:endParaRPr lang="he-IL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980728"/>
            <a:ext cx="7745505" cy="3877815"/>
          </a:xfrm>
        </p:spPr>
        <p:txBody>
          <a:bodyPr/>
          <a:lstStyle/>
          <a:p>
            <a:pPr algn="ctr" rtl="0"/>
            <a:endParaRPr lang="en-US" dirty="0" smtClean="0"/>
          </a:p>
          <a:p>
            <a:pPr algn="ctr" rtl="0"/>
            <a:endParaRPr lang="en-US" dirty="0"/>
          </a:p>
          <a:p>
            <a:pPr algn="ctr" rtl="0"/>
            <a:endParaRPr lang="en-US" dirty="0" smtClean="0"/>
          </a:p>
          <a:p>
            <a:pPr algn="ctr" rtl="0"/>
            <a:r>
              <a:rPr lang="en-US" sz="4000" b="1" i="1" dirty="0" smtClean="0"/>
              <a:t>Thank you for your attention </a:t>
            </a:r>
            <a:endParaRPr lang="he-IL" sz="4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7032"/>
            <a:ext cx="9144000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/>
            <a:endParaRPr lang="en-US" dirty="0" smtClean="0"/>
          </a:p>
          <a:p>
            <a:pPr algn="ctr" rtl="0"/>
            <a:endParaRPr lang="en-US" dirty="0"/>
          </a:p>
          <a:p>
            <a:pPr algn="ctr" rtl="0"/>
            <a:endParaRPr lang="en-US" dirty="0" smtClean="0"/>
          </a:p>
          <a:p>
            <a:pPr algn="ctr" rtl="0"/>
            <a:r>
              <a:rPr lang="en-US" dirty="0" smtClean="0"/>
              <a:t>Reading means “ reading and understanding”</a:t>
            </a:r>
          </a:p>
          <a:p>
            <a:pPr marL="0" indent="0" algn="ctr" rtl="0">
              <a:buNone/>
            </a:pP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dirty="0" smtClean="0"/>
              <a:t>Preliminary definition </a:t>
            </a:r>
            <a:endParaRPr lang="he-IL" sz="4400" b="1" dirty="0"/>
          </a:p>
        </p:txBody>
      </p:sp>
    </p:spTree>
    <p:extLst>
      <p:ext uri="{BB962C8B-B14F-4D97-AF65-F5344CB8AC3E}">
        <p14:creationId xmlns:p14="http://schemas.microsoft.com/office/powerpoint/2010/main" val="16252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When beginning to read a text, or where there is little or no helpful context, we depend on decoding letters to understand words. </a:t>
            </a:r>
          </a:p>
          <a:p>
            <a:pPr algn="l" rtl="0"/>
            <a:r>
              <a:rPr lang="en-US" dirty="0" smtClean="0"/>
              <a:t>We need to understand some words in order to understand the meaning of a text.</a:t>
            </a:r>
          </a:p>
          <a:p>
            <a:pPr algn="l" rtl="0"/>
            <a:r>
              <a:rPr lang="en-US" dirty="0" smtClean="0"/>
              <a:t>Very roughly, the more sense units there are in a text, the longer it will take to read it.</a:t>
            </a:r>
          </a:p>
          <a:p>
            <a:pPr algn="l" rtl="0"/>
            <a:r>
              <a:rPr lang="en-US" dirty="0" smtClean="0"/>
              <a:t>We gather meaning from what we read.</a:t>
            </a: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read?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52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l" rtl="0"/>
            <a:r>
              <a:rPr lang="en-US" sz="2400" dirty="0" smtClean="0"/>
              <a:t>Basic knowledge.</a:t>
            </a:r>
          </a:p>
          <a:p>
            <a:pPr marL="411480" lvl="1" indent="0" algn="l" rtl="0">
              <a:buNone/>
            </a:pPr>
            <a:endParaRPr lang="en-US" sz="2400" dirty="0" smtClean="0"/>
          </a:p>
          <a:p>
            <a:pPr lvl="1" algn="l" rtl="0"/>
            <a:r>
              <a:rPr lang="en-US" sz="2400" dirty="0" smtClean="0"/>
              <a:t>Single letters.</a:t>
            </a:r>
          </a:p>
          <a:p>
            <a:pPr marL="411480" lvl="1" indent="0" algn="l" rtl="0">
              <a:buNone/>
            </a:pPr>
            <a:endParaRPr lang="en-US" sz="2400" dirty="0" smtClean="0"/>
          </a:p>
          <a:p>
            <a:pPr lvl="1" algn="l" rtl="0"/>
            <a:r>
              <a:rPr lang="en-US" sz="2400" dirty="0" smtClean="0"/>
              <a:t>Sound of the letter.</a:t>
            </a:r>
          </a:p>
          <a:p>
            <a:pPr lvl="1" algn="l" rtl="0"/>
            <a:endParaRPr lang="en-US" sz="2400" dirty="0"/>
          </a:p>
          <a:p>
            <a:pPr lvl="1" algn="l" rtl="0"/>
            <a:r>
              <a:rPr lang="en-US" sz="2400" dirty="0" smtClean="0"/>
              <a:t>Teaching the different forms of the letters together. </a:t>
            </a:r>
          </a:p>
          <a:p>
            <a:pPr marL="411480" lvl="1" indent="0" algn="l" rtl="0">
              <a:buNone/>
            </a:pPr>
            <a:endParaRPr lang="en-US" sz="2400" dirty="0" smtClean="0"/>
          </a:p>
          <a:p>
            <a:pPr lvl="1" algn="l" rtl="0"/>
            <a:r>
              <a:rPr lang="en-US" sz="2400" dirty="0" smtClean="0"/>
              <a:t>Alphabetical order.</a:t>
            </a:r>
          </a:p>
          <a:p>
            <a:pPr marL="411480" lvl="1" indent="0" algn="l" rtl="0">
              <a:buNone/>
            </a:pP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reading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31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Text + comprehension question activities.</a:t>
            </a:r>
          </a:p>
          <a:p>
            <a:pPr algn="l" rtl="0"/>
            <a:r>
              <a:rPr lang="en-US" dirty="0" smtClean="0"/>
              <a:t>Answering comprehension questions.</a:t>
            </a:r>
          </a:p>
          <a:p>
            <a:pPr algn="l" rtl="0"/>
            <a:r>
              <a:rPr lang="en-US" dirty="0" smtClean="0"/>
              <a:t>Thinking of alternative reading activities:</a:t>
            </a:r>
          </a:p>
          <a:p>
            <a:pPr lvl="1" algn="l" rtl="0"/>
            <a:r>
              <a:rPr lang="en-US" dirty="0" smtClean="0"/>
              <a:t>Ideas for reading activities:</a:t>
            </a:r>
          </a:p>
          <a:p>
            <a:pPr lvl="2" algn="l" rtl="0"/>
            <a:r>
              <a:rPr lang="en-US" dirty="0" smtClean="0"/>
              <a:t>Pre-question.</a:t>
            </a:r>
          </a:p>
          <a:p>
            <a:pPr lvl="2" algn="l" rtl="0"/>
            <a:r>
              <a:rPr lang="en-US" dirty="0" smtClean="0"/>
              <a:t>Do-it-yourself questions.</a:t>
            </a:r>
          </a:p>
          <a:p>
            <a:pPr lvl="2" algn="l" rtl="0"/>
            <a:r>
              <a:rPr lang="en-US" dirty="0" smtClean="0"/>
              <a:t>Provide a title.</a:t>
            </a:r>
          </a:p>
          <a:p>
            <a:pPr lvl="2" algn="l" rtl="0"/>
            <a:r>
              <a:rPr lang="en-US" dirty="0" smtClean="0"/>
              <a:t>Summarize.</a:t>
            </a:r>
          </a:p>
          <a:p>
            <a:pPr lvl="2" algn="l" rtl="0"/>
            <a:r>
              <a:rPr lang="en-US" dirty="0" smtClean="0"/>
              <a:t>Continue.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Types of reading activities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309582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60648"/>
            <a:ext cx="7745505" cy="5865515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Preface.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Gapped text.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Mistakes in the text.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Comparision.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Responding.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Re-presentation of content.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248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text should be accessible.</a:t>
            </a:r>
          </a:p>
          <a:p>
            <a:pPr algn="l" rtl="0"/>
            <a:r>
              <a:rPr lang="en-US" dirty="0" smtClean="0"/>
              <a:t>There is some controversy over whether you can in fact improve reading speed as such through training, and in any case different reading purposes demand different speeds.</a:t>
            </a:r>
          </a:p>
          <a:p>
            <a:pPr algn="l" rtl="0"/>
            <a:r>
              <a:rPr lang="en-US" dirty="0" smtClean="0"/>
              <a:t>Scanning tasks.</a:t>
            </a:r>
          </a:p>
          <a:p>
            <a:pPr algn="l" rtl="0"/>
            <a:r>
              <a:rPr lang="en-US" dirty="0" smtClean="0"/>
              <a:t>Dictionary.</a:t>
            </a:r>
          </a:p>
          <a:p>
            <a:pPr algn="l" rtl="0"/>
            <a:r>
              <a:rPr lang="en-US" dirty="0" smtClean="0"/>
              <a:t>There are tasks which specifically encourge prediction. </a:t>
            </a:r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reading skills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267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Background knowledge and experience.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giving the task in advance.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We should make sure that our learners are provided with a variety of different kinds of reading tasks.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98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Activities for more advanced readers are more sophisticated in various ways.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Authenticity of text and task: with less proficient learners, we usually use simplified texts in order to make them appropriate in level for our learners, </a:t>
            </a:r>
            <a:r>
              <a:rPr lang="en-US" smtClean="0"/>
              <a:t>and task also </a:t>
            </a:r>
            <a:r>
              <a:rPr lang="en-US" dirty="0" smtClean="0"/>
              <a:t>may not represent any kind of </a:t>
            </a:r>
            <a:r>
              <a:rPr lang="en-US" smtClean="0"/>
              <a:t>real-life reading </a:t>
            </a:r>
            <a:r>
              <a:rPr lang="en-US" dirty="0" smtClean="0"/>
              <a:t>purpose.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reading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85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159</TotalTime>
  <Words>315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PowerPoint Presentation</vt:lpstr>
      <vt:lpstr>Preliminary definition </vt:lpstr>
      <vt:lpstr>How do we read? </vt:lpstr>
      <vt:lpstr>Beginning reading</vt:lpstr>
      <vt:lpstr>Types of reading activities</vt:lpstr>
      <vt:lpstr>PowerPoint Presentation</vt:lpstr>
      <vt:lpstr>Improving reading skills</vt:lpstr>
      <vt:lpstr>PowerPoint Presentation</vt:lpstr>
      <vt:lpstr>Advanced reading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reading</dc:title>
  <dc:creator>rafaa atamni</dc:creator>
  <cp:lastModifiedBy>rafaa atamni</cp:lastModifiedBy>
  <cp:revision>14</cp:revision>
  <dcterms:created xsi:type="dcterms:W3CDTF">2013-04-20T16:46:24Z</dcterms:created>
  <dcterms:modified xsi:type="dcterms:W3CDTF">2013-04-21T19:56:03Z</dcterms:modified>
</cp:coreProperties>
</file>