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7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69892" autoAdjust="0"/>
  </p:normalViewPr>
  <p:slideViewPr>
    <p:cSldViewPr>
      <p:cViewPr varScale="1">
        <p:scale>
          <a:sx n="50" d="100"/>
          <a:sy n="50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557A28-D44D-4AEB-84AE-5109D4A8418D}" type="doc">
      <dgm:prSet loTypeId="urn:microsoft.com/office/officeart/2005/8/layout/lProcess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he-IL"/>
        </a:p>
      </dgm:t>
    </dgm:pt>
    <dgm:pt modelId="{E926487F-7E7F-4F8A-824C-E1D7DB4E0010}">
      <dgm:prSet phldrT="[نص]"/>
      <dgm:spPr/>
      <dgm:t>
        <a:bodyPr/>
        <a:lstStyle/>
        <a:p>
          <a:pPr rtl="1"/>
          <a:r>
            <a:rPr lang="ar-SA" b="1" dirty="0" smtClean="0"/>
            <a:t>المستوى الثالث:</a:t>
          </a:r>
          <a:endParaRPr lang="ar-AE" b="1" dirty="0" smtClean="0"/>
        </a:p>
        <a:p>
          <a:pPr rtl="1"/>
          <a:r>
            <a:rPr lang="ar-SA" dirty="0" smtClean="0"/>
            <a:t>بعد </a:t>
          </a:r>
          <a:r>
            <a:rPr lang="ar-SA" smtClean="0"/>
            <a:t>التقليدي/ ما </a:t>
          </a:r>
          <a:r>
            <a:rPr lang="ar-SA" dirty="0" smtClean="0"/>
            <a:t>بعد العرف والقانون</a:t>
          </a:r>
          <a:endParaRPr lang="he-IL" dirty="0"/>
        </a:p>
      </dgm:t>
    </dgm:pt>
    <dgm:pt modelId="{11EBEBB7-DFFD-42AC-ADF4-74DBBBC1454F}" type="parTrans" cxnId="{733A0761-A3D5-42F7-9DDD-50B51B643078}">
      <dgm:prSet/>
      <dgm:spPr/>
      <dgm:t>
        <a:bodyPr/>
        <a:lstStyle/>
        <a:p>
          <a:pPr rtl="1"/>
          <a:endParaRPr lang="he-IL"/>
        </a:p>
      </dgm:t>
    </dgm:pt>
    <dgm:pt modelId="{8422A7E5-3BF8-4531-B306-28193AFC2E3C}" type="sibTrans" cxnId="{733A0761-A3D5-42F7-9DDD-50B51B643078}">
      <dgm:prSet/>
      <dgm:spPr/>
      <dgm:t>
        <a:bodyPr/>
        <a:lstStyle/>
        <a:p>
          <a:pPr rtl="1"/>
          <a:endParaRPr lang="he-IL"/>
        </a:p>
      </dgm:t>
    </dgm:pt>
    <dgm:pt modelId="{647CBA61-5C83-4283-A2B5-BD819FF30EB0}">
      <dgm:prSet phldrT="[نص]"/>
      <dgm:spPr/>
      <dgm:t>
        <a:bodyPr/>
        <a:lstStyle/>
        <a:p>
          <a:pPr rtl="1"/>
          <a:r>
            <a:rPr lang="ar-SA" dirty="0" err="1" smtClean="0"/>
            <a:t>5.</a:t>
          </a:r>
          <a:r>
            <a:rPr lang="ar-SA" dirty="0" smtClean="0"/>
            <a:t> العقد الاجتماعي والحقوق الفردية </a:t>
          </a:r>
          <a:endParaRPr lang="he-IL" dirty="0"/>
        </a:p>
      </dgm:t>
    </dgm:pt>
    <dgm:pt modelId="{BFBD6199-7523-4202-8E7B-29549557EECE}" type="parTrans" cxnId="{35BACD1B-CA0A-4FFA-93A5-FCE38480ED33}">
      <dgm:prSet/>
      <dgm:spPr/>
      <dgm:t>
        <a:bodyPr/>
        <a:lstStyle/>
        <a:p>
          <a:pPr rtl="1"/>
          <a:endParaRPr lang="he-IL"/>
        </a:p>
      </dgm:t>
    </dgm:pt>
    <dgm:pt modelId="{34CD0382-7CEE-4E6E-8C5C-00F6A31755EC}" type="sibTrans" cxnId="{35BACD1B-CA0A-4FFA-93A5-FCE38480ED33}">
      <dgm:prSet/>
      <dgm:spPr/>
      <dgm:t>
        <a:bodyPr/>
        <a:lstStyle/>
        <a:p>
          <a:pPr rtl="1"/>
          <a:endParaRPr lang="he-IL"/>
        </a:p>
      </dgm:t>
    </dgm:pt>
    <dgm:pt modelId="{3A7077A5-582E-46E2-9CE5-8EE71E992E21}">
      <dgm:prSet phldrT="[نص]"/>
      <dgm:spPr/>
      <dgm:t>
        <a:bodyPr/>
        <a:lstStyle/>
        <a:p>
          <a:pPr rtl="1"/>
          <a:r>
            <a:rPr lang="ar-SA" dirty="0" err="1" smtClean="0"/>
            <a:t>6.</a:t>
          </a:r>
          <a:r>
            <a:rPr lang="ar-SA" dirty="0" smtClean="0"/>
            <a:t> التوجه نحو المبادئ الأخلاقية الإنسانية</a:t>
          </a:r>
          <a:endParaRPr lang="he-IL" dirty="0"/>
        </a:p>
      </dgm:t>
    </dgm:pt>
    <dgm:pt modelId="{AB3732CE-ADEA-4036-AB70-5301EDFB468F}" type="parTrans" cxnId="{9530FA36-EBBC-4DC8-B862-16C56D03DE31}">
      <dgm:prSet/>
      <dgm:spPr/>
      <dgm:t>
        <a:bodyPr/>
        <a:lstStyle/>
        <a:p>
          <a:pPr rtl="1"/>
          <a:endParaRPr lang="he-IL"/>
        </a:p>
      </dgm:t>
    </dgm:pt>
    <dgm:pt modelId="{40377D66-C92E-46EF-937E-17BB8E28281C}" type="sibTrans" cxnId="{9530FA36-EBBC-4DC8-B862-16C56D03DE31}">
      <dgm:prSet/>
      <dgm:spPr/>
      <dgm:t>
        <a:bodyPr/>
        <a:lstStyle/>
        <a:p>
          <a:pPr rtl="1"/>
          <a:endParaRPr lang="he-IL"/>
        </a:p>
      </dgm:t>
    </dgm:pt>
    <dgm:pt modelId="{995B545C-BA31-43D6-A0F4-90D4F61EFEB7}">
      <dgm:prSet phldrT="[نص]"/>
      <dgm:spPr/>
      <dgm:t>
        <a:bodyPr/>
        <a:lstStyle/>
        <a:p>
          <a:pPr rtl="1"/>
          <a:r>
            <a:rPr lang="ar-SA" b="1" dirty="0" smtClean="0"/>
            <a:t>المستوى </a:t>
          </a:r>
          <a:r>
            <a:rPr lang="ar-SA" b="1" dirty="0" err="1" smtClean="0"/>
            <a:t>الثاني:</a:t>
          </a:r>
          <a:endParaRPr lang="ar-SA" b="1" dirty="0" smtClean="0"/>
        </a:p>
        <a:p>
          <a:pPr rtl="1"/>
          <a:r>
            <a:rPr lang="ar-SA" dirty="0" smtClean="0"/>
            <a:t>المستوى </a:t>
          </a:r>
          <a:r>
            <a:rPr lang="ar-SA" smtClean="0"/>
            <a:t>التقليدي/ العرف </a:t>
          </a:r>
          <a:r>
            <a:rPr lang="ar-SA" dirty="0" smtClean="0"/>
            <a:t>والقانون</a:t>
          </a:r>
          <a:endParaRPr lang="he-IL" dirty="0"/>
        </a:p>
      </dgm:t>
    </dgm:pt>
    <dgm:pt modelId="{C2DD0604-D1C4-403B-80AB-A42F467B8A9D}" type="parTrans" cxnId="{C02521CC-3A9A-4DC6-824E-F84FD299D4F4}">
      <dgm:prSet/>
      <dgm:spPr/>
      <dgm:t>
        <a:bodyPr/>
        <a:lstStyle/>
        <a:p>
          <a:pPr rtl="1"/>
          <a:endParaRPr lang="he-IL"/>
        </a:p>
      </dgm:t>
    </dgm:pt>
    <dgm:pt modelId="{5FFA6104-B815-4943-9243-EE3FF80FAE02}" type="sibTrans" cxnId="{C02521CC-3A9A-4DC6-824E-F84FD299D4F4}">
      <dgm:prSet/>
      <dgm:spPr/>
      <dgm:t>
        <a:bodyPr/>
        <a:lstStyle/>
        <a:p>
          <a:pPr rtl="1"/>
          <a:endParaRPr lang="he-IL"/>
        </a:p>
      </dgm:t>
    </dgm:pt>
    <dgm:pt modelId="{DF891E95-FD3A-416B-8A77-5A2D4FAA77E6}">
      <dgm:prSet phldrT="[نص]"/>
      <dgm:spPr/>
      <dgm:t>
        <a:bodyPr/>
        <a:lstStyle/>
        <a:p>
          <a:pPr rtl="1"/>
          <a:r>
            <a:rPr lang="ar-SA" dirty="0" err="1" smtClean="0"/>
            <a:t>3.</a:t>
          </a:r>
          <a:r>
            <a:rPr lang="ar-SA" dirty="0" smtClean="0"/>
            <a:t> الولد </a:t>
          </a:r>
          <a:r>
            <a:rPr lang="ar-SA" dirty="0" err="1" smtClean="0"/>
            <a:t>الجيد </a:t>
          </a:r>
          <a:r>
            <a:rPr lang="ar-SA" dirty="0" smtClean="0"/>
            <a:t>– البنت الجيدة</a:t>
          </a:r>
          <a:endParaRPr lang="he-IL" dirty="0"/>
        </a:p>
      </dgm:t>
    </dgm:pt>
    <dgm:pt modelId="{7CCA24F6-F4BC-4BB5-95F5-43C8DF8624D5}" type="parTrans" cxnId="{06063734-90FC-4F2D-B663-E9903C378B1B}">
      <dgm:prSet/>
      <dgm:spPr/>
      <dgm:t>
        <a:bodyPr/>
        <a:lstStyle/>
        <a:p>
          <a:pPr rtl="1"/>
          <a:endParaRPr lang="he-IL"/>
        </a:p>
      </dgm:t>
    </dgm:pt>
    <dgm:pt modelId="{4059C449-FEC6-4D00-9672-85C600F2AE3B}" type="sibTrans" cxnId="{06063734-90FC-4F2D-B663-E9903C378B1B}">
      <dgm:prSet/>
      <dgm:spPr/>
      <dgm:t>
        <a:bodyPr/>
        <a:lstStyle/>
        <a:p>
          <a:pPr rtl="1"/>
          <a:endParaRPr lang="he-IL"/>
        </a:p>
      </dgm:t>
    </dgm:pt>
    <dgm:pt modelId="{E8ABFBA5-82A6-45B3-90D4-4884F9C3EC58}">
      <dgm:prSet phldrT="[نص]"/>
      <dgm:spPr/>
      <dgm:t>
        <a:bodyPr/>
        <a:lstStyle/>
        <a:p>
          <a:pPr rtl="1"/>
          <a:r>
            <a:rPr lang="ar-SA" dirty="0" err="1" smtClean="0"/>
            <a:t>4.</a:t>
          </a:r>
          <a:r>
            <a:rPr lang="ar-SA" dirty="0" smtClean="0"/>
            <a:t> التوجه إلى القانون والنظام </a:t>
          </a:r>
          <a:endParaRPr lang="he-IL" dirty="0"/>
        </a:p>
      </dgm:t>
    </dgm:pt>
    <dgm:pt modelId="{4C6028A3-A7C0-47DD-B8BF-AB8A5172CD45}" type="parTrans" cxnId="{6D958FAA-C56E-45D5-A53C-309AE74AD6E8}">
      <dgm:prSet/>
      <dgm:spPr/>
      <dgm:t>
        <a:bodyPr/>
        <a:lstStyle/>
        <a:p>
          <a:pPr rtl="1"/>
          <a:endParaRPr lang="he-IL"/>
        </a:p>
      </dgm:t>
    </dgm:pt>
    <dgm:pt modelId="{FC420F19-B591-4070-A0C2-26658075A60C}" type="sibTrans" cxnId="{6D958FAA-C56E-45D5-A53C-309AE74AD6E8}">
      <dgm:prSet/>
      <dgm:spPr/>
      <dgm:t>
        <a:bodyPr/>
        <a:lstStyle/>
        <a:p>
          <a:pPr rtl="1"/>
          <a:endParaRPr lang="he-IL"/>
        </a:p>
      </dgm:t>
    </dgm:pt>
    <dgm:pt modelId="{BFD36011-E6B1-408F-8513-C793E9267A2D}">
      <dgm:prSet phldrT="[نص]"/>
      <dgm:spPr/>
      <dgm:t>
        <a:bodyPr/>
        <a:lstStyle/>
        <a:p>
          <a:pPr rtl="1"/>
          <a:r>
            <a:rPr lang="ar-SA" b="1" dirty="0" smtClean="0"/>
            <a:t>المستوى </a:t>
          </a:r>
          <a:r>
            <a:rPr lang="ar-SA" b="1" dirty="0" err="1" smtClean="0"/>
            <a:t>الأول:</a:t>
          </a:r>
          <a:endParaRPr lang="ar-SA" b="1" dirty="0" smtClean="0"/>
        </a:p>
        <a:p>
          <a:pPr rtl="1"/>
          <a:r>
            <a:rPr lang="ar-SA" b="0" dirty="0" smtClean="0"/>
            <a:t>قبل</a:t>
          </a:r>
          <a:r>
            <a:rPr lang="ar-SA" b="0" baseline="0" dirty="0" smtClean="0"/>
            <a:t> التقليدي/ ما قبل العرف والقانون</a:t>
          </a:r>
          <a:endParaRPr lang="he-IL" dirty="0"/>
        </a:p>
      </dgm:t>
    </dgm:pt>
    <dgm:pt modelId="{0B291FBC-9B43-409C-AAD4-592690005D5B}" type="parTrans" cxnId="{88CDC73F-3299-416B-81A6-51DB98854602}">
      <dgm:prSet/>
      <dgm:spPr/>
      <dgm:t>
        <a:bodyPr/>
        <a:lstStyle/>
        <a:p>
          <a:pPr rtl="1"/>
          <a:endParaRPr lang="he-IL"/>
        </a:p>
      </dgm:t>
    </dgm:pt>
    <dgm:pt modelId="{349403D1-53EB-42E1-A829-7562F9FA956E}" type="sibTrans" cxnId="{88CDC73F-3299-416B-81A6-51DB98854602}">
      <dgm:prSet/>
      <dgm:spPr/>
      <dgm:t>
        <a:bodyPr/>
        <a:lstStyle/>
        <a:p>
          <a:pPr rtl="1"/>
          <a:endParaRPr lang="he-IL"/>
        </a:p>
      </dgm:t>
    </dgm:pt>
    <dgm:pt modelId="{4F55663D-109C-4864-AF69-99D62501AE49}">
      <dgm:prSet phldrT="[نص]"/>
      <dgm:spPr/>
      <dgm:t>
        <a:bodyPr/>
        <a:lstStyle/>
        <a:p>
          <a:pPr rtl="1"/>
          <a:r>
            <a:rPr lang="ar-SA" b="0" dirty="0" smtClean="0"/>
            <a:t>1.التوجه نحو العقاب والطاعة</a:t>
          </a:r>
          <a:endParaRPr lang="he-IL" dirty="0"/>
        </a:p>
      </dgm:t>
    </dgm:pt>
    <dgm:pt modelId="{85B8FE8B-FED1-4CA2-9C93-FB62DEE3DCF8}" type="parTrans" cxnId="{BF2B8B36-0C49-4E2E-B5A3-B5214E75A570}">
      <dgm:prSet/>
      <dgm:spPr/>
      <dgm:t>
        <a:bodyPr/>
        <a:lstStyle/>
        <a:p>
          <a:pPr rtl="1"/>
          <a:endParaRPr lang="he-IL"/>
        </a:p>
      </dgm:t>
    </dgm:pt>
    <dgm:pt modelId="{78BA866F-8678-4E18-8E77-6C29322AC41E}" type="sibTrans" cxnId="{BF2B8B36-0C49-4E2E-B5A3-B5214E75A570}">
      <dgm:prSet/>
      <dgm:spPr/>
      <dgm:t>
        <a:bodyPr/>
        <a:lstStyle/>
        <a:p>
          <a:pPr rtl="1"/>
          <a:endParaRPr lang="he-IL"/>
        </a:p>
      </dgm:t>
    </dgm:pt>
    <dgm:pt modelId="{219B126B-69CF-47B7-8D40-09FED3DBFBCF}">
      <dgm:prSet phldrT="[نص]"/>
      <dgm:spPr/>
      <dgm:t>
        <a:bodyPr/>
        <a:lstStyle/>
        <a:p>
          <a:pPr rtl="1"/>
          <a:r>
            <a:rPr lang="ar-SA" dirty="0" smtClean="0"/>
            <a:t>2.الفردية </a:t>
          </a:r>
          <a:r>
            <a:rPr lang="ar-SA" dirty="0" err="1" smtClean="0"/>
            <a:t>والوسيلية</a:t>
          </a:r>
          <a:r>
            <a:rPr lang="ar-SA" dirty="0" smtClean="0"/>
            <a:t> وتبادل المنفعة</a:t>
          </a:r>
          <a:endParaRPr lang="he-IL" dirty="0"/>
        </a:p>
      </dgm:t>
    </dgm:pt>
    <dgm:pt modelId="{25AE93CA-A610-4B22-B746-CCDACBC5602D}" type="parTrans" cxnId="{F260E5A9-93E4-429C-83FE-9FC778C7E332}">
      <dgm:prSet/>
      <dgm:spPr/>
      <dgm:t>
        <a:bodyPr/>
        <a:lstStyle/>
        <a:p>
          <a:pPr rtl="1"/>
          <a:endParaRPr lang="he-IL"/>
        </a:p>
      </dgm:t>
    </dgm:pt>
    <dgm:pt modelId="{88B33F1C-F5ED-4BA7-84CA-F1D44914F6C3}" type="sibTrans" cxnId="{F260E5A9-93E4-429C-83FE-9FC778C7E332}">
      <dgm:prSet/>
      <dgm:spPr/>
      <dgm:t>
        <a:bodyPr/>
        <a:lstStyle/>
        <a:p>
          <a:pPr rtl="1"/>
          <a:endParaRPr lang="he-IL"/>
        </a:p>
      </dgm:t>
    </dgm:pt>
    <dgm:pt modelId="{16D33ACA-F3DD-473C-8930-71F927938D8D}" type="pres">
      <dgm:prSet presAssocID="{AE557A28-D44D-4AEB-84AE-5109D4A8418D}" presName="theList" presStyleCnt="0">
        <dgm:presLayoutVars>
          <dgm:dir/>
          <dgm:animLvl val="lvl"/>
          <dgm:resizeHandles val="exact"/>
        </dgm:presLayoutVars>
      </dgm:prSet>
      <dgm:spPr/>
    </dgm:pt>
    <dgm:pt modelId="{E3F6CC65-43CD-433A-9A6F-6CDD33DD5027}" type="pres">
      <dgm:prSet presAssocID="{E926487F-7E7F-4F8A-824C-E1D7DB4E0010}" presName="compNode" presStyleCnt="0"/>
      <dgm:spPr/>
    </dgm:pt>
    <dgm:pt modelId="{4FE56CC0-4D79-411E-B06E-062CB1502DB4}" type="pres">
      <dgm:prSet presAssocID="{E926487F-7E7F-4F8A-824C-E1D7DB4E0010}" presName="aNode" presStyleLbl="bgShp" presStyleIdx="0" presStyleCnt="3"/>
      <dgm:spPr/>
      <dgm:t>
        <a:bodyPr/>
        <a:lstStyle/>
        <a:p>
          <a:pPr rtl="1"/>
          <a:endParaRPr lang="he-IL"/>
        </a:p>
      </dgm:t>
    </dgm:pt>
    <dgm:pt modelId="{5182DDA8-FE7B-4411-B5A0-9CCB3881DD94}" type="pres">
      <dgm:prSet presAssocID="{E926487F-7E7F-4F8A-824C-E1D7DB4E0010}" presName="textNode" presStyleLbl="bgShp" presStyleIdx="0" presStyleCnt="3"/>
      <dgm:spPr/>
      <dgm:t>
        <a:bodyPr/>
        <a:lstStyle/>
        <a:p>
          <a:pPr rtl="1"/>
          <a:endParaRPr lang="he-IL"/>
        </a:p>
      </dgm:t>
    </dgm:pt>
    <dgm:pt modelId="{3F8F2ECD-86FF-4F5A-AFC9-699F00A5A938}" type="pres">
      <dgm:prSet presAssocID="{E926487F-7E7F-4F8A-824C-E1D7DB4E0010}" presName="compChildNode" presStyleCnt="0"/>
      <dgm:spPr/>
    </dgm:pt>
    <dgm:pt modelId="{A3528680-52AD-4400-A1AD-1C23957119CC}" type="pres">
      <dgm:prSet presAssocID="{E926487F-7E7F-4F8A-824C-E1D7DB4E0010}" presName="theInnerList" presStyleCnt="0"/>
      <dgm:spPr/>
    </dgm:pt>
    <dgm:pt modelId="{3BE25092-469E-48A9-972B-43495999CBAD}" type="pres">
      <dgm:prSet presAssocID="{647CBA61-5C83-4283-A2B5-BD819FF30EB0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87ABB0A-B1AA-4A49-BFFC-09C8728BC62B}" type="pres">
      <dgm:prSet presAssocID="{647CBA61-5C83-4283-A2B5-BD819FF30EB0}" presName="aSpace2" presStyleCnt="0"/>
      <dgm:spPr/>
    </dgm:pt>
    <dgm:pt modelId="{9BDF4CCA-350E-4EA5-9A2B-D06623E8088A}" type="pres">
      <dgm:prSet presAssocID="{3A7077A5-582E-46E2-9CE5-8EE71E992E21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DA97823-DC6D-457A-9E61-62CF0EC48199}" type="pres">
      <dgm:prSet presAssocID="{E926487F-7E7F-4F8A-824C-E1D7DB4E0010}" presName="aSpace" presStyleCnt="0"/>
      <dgm:spPr/>
    </dgm:pt>
    <dgm:pt modelId="{728B2EBC-C174-4B3E-AB44-3AC58C071830}" type="pres">
      <dgm:prSet presAssocID="{995B545C-BA31-43D6-A0F4-90D4F61EFEB7}" presName="compNode" presStyleCnt="0"/>
      <dgm:spPr/>
    </dgm:pt>
    <dgm:pt modelId="{D06BB6CD-74A3-4DA0-B48E-DE35745E8995}" type="pres">
      <dgm:prSet presAssocID="{995B545C-BA31-43D6-A0F4-90D4F61EFEB7}" presName="aNode" presStyleLbl="bgShp" presStyleIdx="1" presStyleCnt="3"/>
      <dgm:spPr/>
      <dgm:t>
        <a:bodyPr/>
        <a:lstStyle/>
        <a:p>
          <a:pPr rtl="1"/>
          <a:endParaRPr lang="he-IL"/>
        </a:p>
      </dgm:t>
    </dgm:pt>
    <dgm:pt modelId="{242A777B-B5CA-4785-AAA7-5FF78B1A53D5}" type="pres">
      <dgm:prSet presAssocID="{995B545C-BA31-43D6-A0F4-90D4F61EFEB7}" presName="textNode" presStyleLbl="bgShp" presStyleIdx="1" presStyleCnt="3"/>
      <dgm:spPr/>
      <dgm:t>
        <a:bodyPr/>
        <a:lstStyle/>
        <a:p>
          <a:pPr rtl="1"/>
          <a:endParaRPr lang="he-IL"/>
        </a:p>
      </dgm:t>
    </dgm:pt>
    <dgm:pt modelId="{94EA9ED6-FE2B-42BC-96C5-8A5B6F3E0568}" type="pres">
      <dgm:prSet presAssocID="{995B545C-BA31-43D6-A0F4-90D4F61EFEB7}" presName="compChildNode" presStyleCnt="0"/>
      <dgm:spPr/>
    </dgm:pt>
    <dgm:pt modelId="{90EDE3FC-EDB1-4E41-9248-DBBF6082D0DA}" type="pres">
      <dgm:prSet presAssocID="{995B545C-BA31-43D6-A0F4-90D4F61EFEB7}" presName="theInnerList" presStyleCnt="0"/>
      <dgm:spPr/>
    </dgm:pt>
    <dgm:pt modelId="{E8087ECA-6795-431F-9A09-989049C08AAA}" type="pres">
      <dgm:prSet presAssocID="{DF891E95-FD3A-416B-8A77-5A2D4FAA77E6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1013531-95C9-42F5-B542-99D6EB05EAAB}" type="pres">
      <dgm:prSet presAssocID="{DF891E95-FD3A-416B-8A77-5A2D4FAA77E6}" presName="aSpace2" presStyleCnt="0"/>
      <dgm:spPr/>
    </dgm:pt>
    <dgm:pt modelId="{CC408309-88D1-4DBF-8341-ED983D4AAE6F}" type="pres">
      <dgm:prSet presAssocID="{E8ABFBA5-82A6-45B3-90D4-4884F9C3EC58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F486432-EFF8-41B4-BC87-41D489D0A3A1}" type="pres">
      <dgm:prSet presAssocID="{995B545C-BA31-43D6-A0F4-90D4F61EFEB7}" presName="aSpace" presStyleCnt="0"/>
      <dgm:spPr/>
    </dgm:pt>
    <dgm:pt modelId="{8D4F78D7-26EA-4B40-A7B8-7EDC2EEE341D}" type="pres">
      <dgm:prSet presAssocID="{BFD36011-E6B1-408F-8513-C793E9267A2D}" presName="compNode" presStyleCnt="0"/>
      <dgm:spPr/>
    </dgm:pt>
    <dgm:pt modelId="{BF54A8B3-45CF-45EA-BA67-A675510F4E37}" type="pres">
      <dgm:prSet presAssocID="{BFD36011-E6B1-408F-8513-C793E9267A2D}" presName="aNode" presStyleLbl="bgShp" presStyleIdx="2" presStyleCnt="3"/>
      <dgm:spPr/>
      <dgm:t>
        <a:bodyPr/>
        <a:lstStyle/>
        <a:p>
          <a:pPr rtl="1"/>
          <a:endParaRPr lang="he-IL"/>
        </a:p>
      </dgm:t>
    </dgm:pt>
    <dgm:pt modelId="{B41285E1-23FF-4C51-8F2A-72E80B38BFC3}" type="pres">
      <dgm:prSet presAssocID="{BFD36011-E6B1-408F-8513-C793E9267A2D}" presName="textNode" presStyleLbl="bgShp" presStyleIdx="2" presStyleCnt="3"/>
      <dgm:spPr/>
      <dgm:t>
        <a:bodyPr/>
        <a:lstStyle/>
        <a:p>
          <a:pPr rtl="1"/>
          <a:endParaRPr lang="he-IL"/>
        </a:p>
      </dgm:t>
    </dgm:pt>
    <dgm:pt modelId="{C408145D-2525-4435-AE75-C63922EC8EB3}" type="pres">
      <dgm:prSet presAssocID="{BFD36011-E6B1-408F-8513-C793E9267A2D}" presName="compChildNode" presStyleCnt="0"/>
      <dgm:spPr/>
    </dgm:pt>
    <dgm:pt modelId="{4E9129BE-E03A-4131-B57A-75BFDDE9F014}" type="pres">
      <dgm:prSet presAssocID="{BFD36011-E6B1-408F-8513-C793E9267A2D}" presName="theInnerList" presStyleCnt="0"/>
      <dgm:spPr/>
    </dgm:pt>
    <dgm:pt modelId="{65F11D70-F296-4B3D-A0F7-150AF5583AEC}" type="pres">
      <dgm:prSet presAssocID="{4F55663D-109C-4864-AF69-99D62501AE49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8BE8F3D-EE5A-4BC2-A0CB-6FD579208729}" type="pres">
      <dgm:prSet presAssocID="{4F55663D-109C-4864-AF69-99D62501AE49}" presName="aSpace2" presStyleCnt="0"/>
      <dgm:spPr/>
    </dgm:pt>
    <dgm:pt modelId="{4A8C7693-6621-4A70-8DAE-018AA4DEAB54}" type="pres">
      <dgm:prSet presAssocID="{219B126B-69CF-47B7-8D40-09FED3DBFBCF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F97B2AF6-B940-4D93-BDE5-972FB1FB6A49}" type="presOf" srcId="{DF891E95-FD3A-416B-8A77-5A2D4FAA77E6}" destId="{E8087ECA-6795-431F-9A09-989049C08AAA}" srcOrd="0" destOrd="0" presId="urn:microsoft.com/office/officeart/2005/8/layout/lProcess2"/>
    <dgm:cxn modelId="{88CDC73F-3299-416B-81A6-51DB98854602}" srcId="{AE557A28-D44D-4AEB-84AE-5109D4A8418D}" destId="{BFD36011-E6B1-408F-8513-C793E9267A2D}" srcOrd="2" destOrd="0" parTransId="{0B291FBC-9B43-409C-AAD4-592690005D5B}" sibTransId="{349403D1-53EB-42E1-A829-7562F9FA956E}"/>
    <dgm:cxn modelId="{68B6F37A-155D-4D75-ADF0-B80301E4F0E0}" type="presOf" srcId="{4F55663D-109C-4864-AF69-99D62501AE49}" destId="{65F11D70-F296-4B3D-A0F7-150AF5583AEC}" srcOrd="0" destOrd="0" presId="urn:microsoft.com/office/officeart/2005/8/layout/lProcess2"/>
    <dgm:cxn modelId="{274EB61B-777D-4F39-A1C6-DD194C94276C}" type="presOf" srcId="{647CBA61-5C83-4283-A2B5-BD819FF30EB0}" destId="{3BE25092-469E-48A9-972B-43495999CBAD}" srcOrd="0" destOrd="0" presId="urn:microsoft.com/office/officeart/2005/8/layout/lProcess2"/>
    <dgm:cxn modelId="{6D958FAA-C56E-45D5-A53C-309AE74AD6E8}" srcId="{995B545C-BA31-43D6-A0F4-90D4F61EFEB7}" destId="{E8ABFBA5-82A6-45B3-90D4-4884F9C3EC58}" srcOrd="1" destOrd="0" parTransId="{4C6028A3-A7C0-47DD-B8BF-AB8A5172CD45}" sibTransId="{FC420F19-B591-4070-A0C2-26658075A60C}"/>
    <dgm:cxn modelId="{A7504E50-1FC2-4EB2-9AD2-D3910F63A055}" type="presOf" srcId="{BFD36011-E6B1-408F-8513-C793E9267A2D}" destId="{BF54A8B3-45CF-45EA-BA67-A675510F4E37}" srcOrd="0" destOrd="0" presId="urn:microsoft.com/office/officeart/2005/8/layout/lProcess2"/>
    <dgm:cxn modelId="{44968F93-3854-4719-A375-04D5BB1FD4C3}" type="presOf" srcId="{E926487F-7E7F-4F8A-824C-E1D7DB4E0010}" destId="{5182DDA8-FE7B-4411-B5A0-9CCB3881DD94}" srcOrd="1" destOrd="0" presId="urn:microsoft.com/office/officeart/2005/8/layout/lProcess2"/>
    <dgm:cxn modelId="{A6914F74-F420-40F8-B78E-2CC54766B574}" type="presOf" srcId="{E8ABFBA5-82A6-45B3-90D4-4884F9C3EC58}" destId="{CC408309-88D1-4DBF-8341-ED983D4AAE6F}" srcOrd="0" destOrd="0" presId="urn:microsoft.com/office/officeart/2005/8/layout/lProcess2"/>
    <dgm:cxn modelId="{53E28441-5899-4565-BFA9-B12B6324AEC0}" type="presOf" srcId="{E926487F-7E7F-4F8A-824C-E1D7DB4E0010}" destId="{4FE56CC0-4D79-411E-B06E-062CB1502DB4}" srcOrd="0" destOrd="0" presId="urn:microsoft.com/office/officeart/2005/8/layout/lProcess2"/>
    <dgm:cxn modelId="{C02521CC-3A9A-4DC6-824E-F84FD299D4F4}" srcId="{AE557A28-D44D-4AEB-84AE-5109D4A8418D}" destId="{995B545C-BA31-43D6-A0F4-90D4F61EFEB7}" srcOrd="1" destOrd="0" parTransId="{C2DD0604-D1C4-403B-80AB-A42F467B8A9D}" sibTransId="{5FFA6104-B815-4943-9243-EE3FF80FAE02}"/>
    <dgm:cxn modelId="{35BACD1B-CA0A-4FFA-93A5-FCE38480ED33}" srcId="{E926487F-7E7F-4F8A-824C-E1D7DB4E0010}" destId="{647CBA61-5C83-4283-A2B5-BD819FF30EB0}" srcOrd="0" destOrd="0" parTransId="{BFBD6199-7523-4202-8E7B-29549557EECE}" sibTransId="{34CD0382-7CEE-4E6E-8C5C-00F6A31755EC}"/>
    <dgm:cxn modelId="{733A0761-A3D5-42F7-9DDD-50B51B643078}" srcId="{AE557A28-D44D-4AEB-84AE-5109D4A8418D}" destId="{E926487F-7E7F-4F8A-824C-E1D7DB4E0010}" srcOrd="0" destOrd="0" parTransId="{11EBEBB7-DFFD-42AC-ADF4-74DBBBC1454F}" sibTransId="{8422A7E5-3BF8-4531-B306-28193AFC2E3C}"/>
    <dgm:cxn modelId="{9530FA36-EBBC-4DC8-B862-16C56D03DE31}" srcId="{E926487F-7E7F-4F8A-824C-E1D7DB4E0010}" destId="{3A7077A5-582E-46E2-9CE5-8EE71E992E21}" srcOrd="1" destOrd="0" parTransId="{AB3732CE-ADEA-4036-AB70-5301EDFB468F}" sibTransId="{40377D66-C92E-46EF-937E-17BB8E28281C}"/>
    <dgm:cxn modelId="{32128D07-75FE-4E16-B467-9BE221803306}" type="presOf" srcId="{AE557A28-D44D-4AEB-84AE-5109D4A8418D}" destId="{16D33ACA-F3DD-473C-8930-71F927938D8D}" srcOrd="0" destOrd="0" presId="urn:microsoft.com/office/officeart/2005/8/layout/lProcess2"/>
    <dgm:cxn modelId="{6E1ABCCC-FFDD-4FB5-9580-D3CA25B7B3F1}" type="presOf" srcId="{219B126B-69CF-47B7-8D40-09FED3DBFBCF}" destId="{4A8C7693-6621-4A70-8DAE-018AA4DEAB54}" srcOrd="0" destOrd="0" presId="urn:microsoft.com/office/officeart/2005/8/layout/lProcess2"/>
    <dgm:cxn modelId="{3A07EA5B-1496-4BF3-A1BA-57072013DFE2}" type="presOf" srcId="{BFD36011-E6B1-408F-8513-C793E9267A2D}" destId="{B41285E1-23FF-4C51-8F2A-72E80B38BFC3}" srcOrd="1" destOrd="0" presId="urn:microsoft.com/office/officeart/2005/8/layout/lProcess2"/>
    <dgm:cxn modelId="{E276AD3D-B89F-4CA1-AFA9-C3AFDA8E27CA}" type="presOf" srcId="{995B545C-BA31-43D6-A0F4-90D4F61EFEB7}" destId="{242A777B-B5CA-4785-AAA7-5FF78B1A53D5}" srcOrd="1" destOrd="0" presId="urn:microsoft.com/office/officeart/2005/8/layout/lProcess2"/>
    <dgm:cxn modelId="{DE3C3214-D7FD-4336-AAB6-EA45044FA2C0}" type="presOf" srcId="{995B545C-BA31-43D6-A0F4-90D4F61EFEB7}" destId="{D06BB6CD-74A3-4DA0-B48E-DE35745E8995}" srcOrd="0" destOrd="0" presId="urn:microsoft.com/office/officeart/2005/8/layout/lProcess2"/>
    <dgm:cxn modelId="{BB84A028-8063-4FA1-A359-10ADA1DF02BD}" type="presOf" srcId="{3A7077A5-582E-46E2-9CE5-8EE71E992E21}" destId="{9BDF4CCA-350E-4EA5-9A2B-D06623E8088A}" srcOrd="0" destOrd="0" presId="urn:microsoft.com/office/officeart/2005/8/layout/lProcess2"/>
    <dgm:cxn modelId="{06063734-90FC-4F2D-B663-E9903C378B1B}" srcId="{995B545C-BA31-43D6-A0F4-90D4F61EFEB7}" destId="{DF891E95-FD3A-416B-8A77-5A2D4FAA77E6}" srcOrd="0" destOrd="0" parTransId="{7CCA24F6-F4BC-4BB5-95F5-43C8DF8624D5}" sibTransId="{4059C449-FEC6-4D00-9672-85C600F2AE3B}"/>
    <dgm:cxn modelId="{BF2B8B36-0C49-4E2E-B5A3-B5214E75A570}" srcId="{BFD36011-E6B1-408F-8513-C793E9267A2D}" destId="{4F55663D-109C-4864-AF69-99D62501AE49}" srcOrd="0" destOrd="0" parTransId="{85B8FE8B-FED1-4CA2-9C93-FB62DEE3DCF8}" sibTransId="{78BA866F-8678-4E18-8E77-6C29322AC41E}"/>
    <dgm:cxn modelId="{F260E5A9-93E4-429C-83FE-9FC778C7E332}" srcId="{BFD36011-E6B1-408F-8513-C793E9267A2D}" destId="{219B126B-69CF-47B7-8D40-09FED3DBFBCF}" srcOrd="1" destOrd="0" parTransId="{25AE93CA-A610-4B22-B746-CCDACBC5602D}" sibTransId="{88B33F1C-F5ED-4BA7-84CA-F1D44914F6C3}"/>
    <dgm:cxn modelId="{92CBCAFD-E86C-4E22-9007-B819F539FC44}" type="presParOf" srcId="{16D33ACA-F3DD-473C-8930-71F927938D8D}" destId="{E3F6CC65-43CD-433A-9A6F-6CDD33DD5027}" srcOrd="0" destOrd="0" presId="urn:microsoft.com/office/officeart/2005/8/layout/lProcess2"/>
    <dgm:cxn modelId="{CB0BAA80-99B0-4790-9F82-23DC4E1FDECE}" type="presParOf" srcId="{E3F6CC65-43CD-433A-9A6F-6CDD33DD5027}" destId="{4FE56CC0-4D79-411E-B06E-062CB1502DB4}" srcOrd="0" destOrd="0" presId="urn:microsoft.com/office/officeart/2005/8/layout/lProcess2"/>
    <dgm:cxn modelId="{CCF25310-575E-4806-A032-9FDE9856C746}" type="presParOf" srcId="{E3F6CC65-43CD-433A-9A6F-6CDD33DD5027}" destId="{5182DDA8-FE7B-4411-B5A0-9CCB3881DD94}" srcOrd="1" destOrd="0" presId="urn:microsoft.com/office/officeart/2005/8/layout/lProcess2"/>
    <dgm:cxn modelId="{65CD8905-CADE-4BD9-AC9A-080CFC14A6BC}" type="presParOf" srcId="{E3F6CC65-43CD-433A-9A6F-6CDD33DD5027}" destId="{3F8F2ECD-86FF-4F5A-AFC9-699F00A5A938}" srcOrd="2" destOrd="0" presId="urn:microsoft.com/office/officeart/2005/8/layout/lProcess2"/>
    <dgm:cxn modelId="{30BBD3E1-CDC4-4457-8BB2-A4D02DDC1E35}" type="presParOf" srcId="{3F8F2ECD-86FF-4F5A-AFC9-699F00A5A938}" destId="{A3528680-52AD-4400-A1AD-1C23957119CC}" srcOrd="0" destOrd="0" presId="urn:microsoft.com/office/officeart/2005/8/layout/lProcess2"/>
    <dgm:cxn modelId="{10D24756-A044-4E8E-B465-E72DFA5AE31D}" type="presParOf" srcId="{A3528680-52AD-4400-A1AD-1C23957119CC}" destId="{3BE25092-469E-48A9-972B-43495999CBAD}" srcOrd="0" destOrd="0" presId="urn:microsoft.com/office/officeart/2005/8/layout/lProcess2"/>
    <dgm:cxn modelId="{0C7C06E5-2261-4C40-AFAD-ADA7B04EFC89}" type="presParOf" srcId="{A3528680-52AD-4400-A1AD-1C23957119CC}" destId="{687ABB0A-B1AA-4A49-BFFC-09C8728BC62B}" srcOrd="1" destOrd="0" presId="urn:microsoft.com/office/officeart/2005/8/layout/lProcess2"/>
    <dgm:cxn modelId="{29411EBD-91E2-42D0-9BCB-0B4DF31ACBBD}" type="presParOf" srcId="{A3528680-52AD-4400-A1AD-1C23957119CC}" destId="{9BDF4CCA-350E-4EA5-9A2B-D06623E8088A}" srcOrd="2" destOrd="0" presId="urn:microsoft.com/office/officeart/2005/8/layout/lProcess2"/>
    <dgm:cxn modelId="{745024E9-D754-48A1-93BE-BEB04E5518E6}" type="presParOf" srcId="{16D33ACA-F3DD-473C-8930-71F927938D8D}" destId="{0DA97823-DC6D-457A-9E61-62CF0EC48199}" srcOrd="1" destOrd="0" presId="urn:microsoft.com/office/officeart/2005/8/layout/lProcess2"/>
    <dgm:cxn modelId="{2B27253C-64B0-4353-936C-58DC01D28E58}" type="presParOf" srcId="{16D33ACA-F3DD-473C-8930-71F927938D8D}" destId="{728B2EBC-C174-4B3E-AB44-3AC58C071830}" srcOrd="2" destOrd="0" presId="urn:microsoft.com/office/officeart/2005/8/layout/lProcess2"/>
    <dgm:cxn modelId="{E61487C8-FD7F-4CFA-87EF-640B79473A39}" type="presParOf" srcId="{728B2EBC-C174-4B3E-AB44-3AC58C071830}" destId="{D06BB6CD-74A3-4DA0-B48E-DE35745E8995}" srcOrd="0" destOrd="0" presId="urn:microsoft.com/office/officeart/2005/8/layout/lProcess2"/>
    <dgm:cxn modelId="{CBDF9261-055A-4F6B-92F8-9022449AF078}" type="presParOf" srcId="{728B2EBC-C174-4B3E-AB44-3AC58C071830}" destId="{242A777B-B5CA-4785-AAA7-5FF78B1A53D5}" srcOrd="1" destOrd="0" presId="urn:microsoft.com/office/officeart/2005/8/layout/lProcess2"/>
    <dgm:cxn modelId="{077506EF-9FE3-40FB-9AB1-B5D5A4C3C55E}" type="presParOf" srcId="{728B2EBC-C174-4B3E-AB44-3AC58C071830}" destId="{94EA9ED6-FE2B-42BC-96C5-8A5B6F3E0568}" srcOrd="2" destOrd="0" presId="urn:microsoft.com/office/officeart/2005/8/layout/lProcess2"/>
    <dgm:cxn modelId="{40044263-6B62-41C9-8E7C-AAF6EE6DAC1A}" type="presParOf" srcId="{94EA9ED6-FE2B-42BC-96C5-8A5B6F3E0568}" destId="{90EDE3FC-EDB1-4E41-9248-DBBF6082D0DA}" srcOrd="0" destOrd="0" presId="urn:microsoft.com/office/officeart/2005/8/layout/lProcess2"/>
    <dgm:cxn modelId="{8C38FABB-9582-4445-9AED-2D2D9FB92EA9}" type="presParOf" srcId="{90EDE3FC-EDB1-4E41-9248-DBBF6082D0DA}" destId="{E8087ECA-6795-431F-9A09-989049C08AAA}" srcOrd="0" destOrd="0" presId="urn:microsoft.com/office/officeart/2005/8/layout/lProcess2"/>
    <dgm:cxn modelId="{0ECAF452-1FCE-400E-80CD-38F4B552F79D}" type="presParOf" srcId="{90EDE3FC-EDB1-4E41-9248-DBBF6082D0DA}" destId="{E1013531-95C9-42F5-B542-99D6EB05EAAB}" srcOrd="1" destOrd="0" presId="urn:microsoft.com/office/officeart/2005/8/layout/lProcess2"/>
    <dgm:cxn modelId="{6E54FC2A-06D9-40D6-8FC6-63A85A522416}" type="presParOf" srcId="{90EDE3FC-EDB1-4E41-9248-DBBF6082D0DA}" destId="{CC408309-88D1-4DBF-8341-ED983D4AAE6F}" srcOrd="2" destOrd="0" presId="urn:microsoft.com/office/officeart/2005/8/layout/lProcess2"/>
    <dgm:cxn modelId="{C61E91E8-A227-46BB-A0C0-13E13BC0B8BB}" type="presParOf" srcId="{16D33ACA-F3DD-473C-8930-71F927938D8D}" destId="{3F486432-EFF8-41B4-BC87-41D489D0A3A1}" srcOrd="3" destOrd="0" presId="urn:microsoft.com/office/officeart/2005/8/layout/lProcess2"/>
    <dgm:cxn modelId="{13C020ED-9534-4027-9F51-75E1587D2844}" type="presParOf" srcId="{16D33ACA-F3DD-473C-8930-71F927938D8D}" destId="{8D4F78D7-26EA-4B40-A7B8-7EDC2EEE341D}" srcOrd="4" destOrd="0" presId="urn:microsoft.com/office/officeart/2005/8/layout/lProcess2"/>
    <dgm:cxn modelId="{C3ED9E7C-44CF-4515-B78F-F5606582D26C}" type="presParOf" srcId="{8D4F78D7-26EA-4B40-A7B8-7EDC2EEE341D}" destId="{BF54A8B3-45CF-45EA-BA67-A675510F4E37}" srcOrd="0" destOrd="0" presId="urn:microsoft.com/office/officeart/2005/8/layout/lProcess2"/>
    <dgm:cxn modelId="{042AADFF-9803-47E6-BA57-DAFE7E05C745}" type="presParOf" srcId="{8D4F78D7-26EA-4B40-A7B8-7EDC2EEE341D}" destId="{B41285E1-23FF-4C51-8F2A-72E80B38BFC3}" srcOrd="1" destOrd="0" presId="urn:microsoft.com/office/officeart/2005/8/layout/lProcess2"/>
    <dgm:cxn modelId="{33844BD5-BEB6-475A-95A5-B2231B907851}" type="presParOf" srcId="{8D4F78D7-26EA-4B40-A7B8-7EDC2EEE341D}" destId="{C408145D-2525-4435-AE75-C63922EC8EB3}" srcOrd="2" destOrd="0" presId="urn:microsoft.com/office/officeart/2005/8/layout/lProcess2"/>
    <dgm:cxn modelId="{094AA807-1052-4B8B-8606-172E56FCE79E}" type="presParOf" srcId="{C408145D-2525-4435-AE75-C63922EC8EB3}" destId="{4E9129BE-E03A-4131-B57A-75BFDDE9F014}" srcOrd="0" destOrd="0" presId="urn:microsoft.com/office/officeart/2005/8/layout/lProcess2"/>
    <dgm:cxn modelId="{0D296A94-ABEC-4382-A447-134F0099828D}" type="presParOf" srcId="{4E9129BE-E03A-4131-B57A-75BFDDE9F014}" destId="{65F11D70-F296-4B3D-A0F7-150AF5583AEC}" srcOrd="0" destOrd="0" presId="urn:microsoft.com/office/officeart/2005/8/layout/lProcess2"/>
    <dgm:cxn modelId="{DC65B5A0-E787-46DD-ABF9-2B2D78D68E6B}" type="presParOf" srcId="{4E9129BE-E03A-4131-B57A-75BFDDE9F014}" destId="{58BE8F3D-EE5A-4BC2-A0CB-6FD579208729}" srcOrd="1" destOrd="0" presId="urn:microsoft.com/office/officeart/2005/8/layout/lProcess2"/>
    <dgm:cxn modelId="{08E1753F-B4C2-4C7D-BEED-3580FA61484B}" type="presParOf" srcId="{4E9129BE-E03A-4131-B57A-75BFDDE9F014}" destId="{4A8C7693-6621-4A70-8DAE-018AA4DEAB54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E56CC0-4D79-411E-B06E-062CB1502DB4}">
      <dsp:nvSpPr>
        <dsp:cNvPr id="0" name=""/>
        <dsp:cNvSpPr/>
      </dsp:nvSpPr>
      <dsp:spPr>
        <a:xfrm>
          <a:off x="985" y="0"/>
          <a:ext cx="2563564" cy="57912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b="1" kern="1200" dirty="0" smtClean="0"/>
            <a:t>المستوى الثالث:</a:t>
          </a:r>
          <a:endParaRPr lang="ar-AE" sz="3000" b="1" kern="1200" dirty="0" smtClean="0"/>
        </a:p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بعد </a:t>
          </a:r>
          <a:r>
            <a:rPr lang="ar-SA" sz="3000" kern="1200" smtClean="0"/>
            <a:t>التقليدي/ ما </a:t>
          </a:r>
          <a:r>
            <a:rPr lang="ar-SA" sz="3000" kern="1200" dirty="0" smtClean="0"/>
            <a:t>بعد العرف والقانون</a:t>
          </a:r>
          <a:endParaRPr lang="he-IL" sz="3000" kern="1200" dirty="0"/>
        </a:p>
      </dsp:txBody>
      <dsp:txXfrm>
        <a:off x="985" y="0"/>
        <a:ext cx="2563564" cy="1737360"/>
      </dsp:txXfrm>
    </dsp:sp>
    <dsp:sp modelId="{3BE25092-469E-48A9-972B-43495999CBAD}">
      <dsp:nvSpPr>
        <dsp:cNvPr id="0" name=""/>
        <dsp:cNvSpPr/>
      </dsp:nvSpPr>
      <dsp:spPr>
        <a:xfrm>
          <a:off x="257342" y="1739056"/>
          <a:ext cx="2050851" cy="174612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55245" rIns="73660" bIns="5524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err="1" smtClean="0"/>
            <a:t>5.</a:t>
          </a:r>
          <a:r>
            <a:rPr lang="ar-SA" sz="2900" kern="1200" dirty="0" smtClean="0"/>
            <a:t> العقد الاجتماعي والحقوق الفردية </a:t>
          </a:r>
          <a:endParaRPr lang="he-IL" sz="2900" kern="1200" dirty="0"/>
        </a:p>
      </dsp:txBody>
      <dsp:txXfrm>
        <a:off x="257342" y="1739056"/>
        <a:ext cx="2050851" cy="1746125"/>
      </dsp:txXfrm>
    </dsp:sp>
    <dsp:sp modelId="{9BDF4CCA-350E-4EA5-9A2B-D06623E8088A}">
      <dsp:nvSpPr>
        <dsp:cNvPr id="0" name=""/>
        <dsp:cNvSpPr/>
      </dsp:nvSpPr>
      <dsp:spPr>
        <a:xfrm>
          <a:off x="257342" y="3753817"/>
          <a:ext cx="2050851" cy="174612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55245" rIns="73660" bIns="5524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err="1" smtClean="0"/>
            <a:t>6.</a:t>
          </a:r>
          <a:r>
            <a:rPr lang="ar-SA" sz="2900" kern="1200" dirty="0" smtClean="0"/>
            <a:t> التوجه نحو المبادئ الأخلاقية الإنسانية</a:t>
          </a:r>
          <a:endParaRPr lang="he-IL" sz="2900" kern="1200" dirty="0"/>
        </a:p>
      </dsp:txBody>
      <dsp:txXfrm>
        <a:off x="257342" y="3753817"/>
        <a:ext cx="2050851" cy="1746125"/>
      </dsp:txXfrm>
    </dsp:sp>
    <dsp:sp modelId="{D06BB6CD-74A3-4DA0-B48E-DE35745E8995}">
      <dsp:nvSpPr>
        <dsp:cNvPr id="0" name=""/>
        <dsp:cNvSpPr/>
      </dsp:nvSpPr>
      <dsp:spPr>
        <a:xfrm>
          <a:off x="2756817" y="0"/>
          <a:ext cx="2563564" cy="57912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b="1" kern="1200" dirty="0" smtClean="0"/>
            <a:t>المستوى </a:t>
          </a:r>
          <a:r>
            <a:rPr lang="ar-SA" sz="3000" b="1" kern="1200" dirty="0" err="1" smtClean="0"/>
            <a:t>الثاني:</a:t>
          </a:r>
          <a:endParaRPr lang="ar-SA" sz="3000" b="1" kern="1200" dirty="0" smtClean="0"/>
        </a:p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المستوى </a:t>
          </a:r>
          <a:r>
            <a:rPr lang="ar-SA" sz="3000" kern="1200" smtClean="0"/>
            <a:t>التقليدي/ العرف </a:t>
          </a:r>
          <a:r>
            <a:rPr lang="ar-SA" sz="3000" kern="1200" dirty="0" smtClean="0"/>
            <a:t>والقانون</a:t>
          </a:r>
          <a:endParaRPr lang="he-IL" sz="3000" kern="1200" dirty="0"/>
        </a:p>
      </dsp:txBody>
      <dsp:txXfrm>
        <a:off x="2756817" y="0"/>
        <a:ext cx="2563564" cy="1737360"/>
      </dsp:txXfrm>
    </dsp:sp>
    <dsp:sp modelId="{E8087ECA-6795-431F-9A09-989049C08AAA}">
      <dsp:nvSpPr>
        <dsp:cNvPr id="0" name=""/>
        <dsp:cNvSpPr/>
      </dsp:nvSpPr>
      <dsp:spPr>
        <a:xfrm>
          <a:off x="3013174" y="1739056"/>
          <a:ext cx="2050851" cy="174612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55245" rIns="73660" bIns="5524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err="1" smtClean="0"/>
            <a:t>3.</a:t>
          </a:r>
          <a:r>
            <a:rPr lang="ar-SA" sz="2900" kern="1200" dirty="0" smtClean="0"/>
            <a:t> الولد </a:t>
          </a:r>
          <a:r>
            <a:rPr lang="ar-SA" sz="2900" kern="1200" dirty="0" err="1" smtClean="0"/>
            <a:t>الجيد </a:t>
          </a:r>
          <a:r>
            <a:rPr lang="ar-SA" sz="2900" kern="1200" dirty="0" smtClean="0"/>
            <a:t>– البنت الجيدة</a:t>
          </a:r>
          <a:endParaRPr lang="he-IL" sz="2900" kern="1200" dirty="0"/>
        </a:p>
      </dsp:txBody>
      <dsp:txXfrm>
        <a:off x="3013174" y="1739056"/>
        <a:ext cx="2050851" cy="1746125"/>
      </dsp:txXfrm>
    </dsp:sp>
    <dsp:sp modelId="{CC408309-88D1-4DBF-8341-ED983D4AAE6F}">
      <dsp:nvSpPr>
        <dsp:cNvPr id="0" name=""/>
        <dsp:cNvSpPr/>
      </dsp:nvSpPr>
      <dsp:spPr>
        <a:xfrm>
          <a:off x="3013174" y="3753817"/>
          <a:ext cx="2050851" cy="174612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55245" rIns="73660" bIns="5524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err="1" smtClean="0"/>
            <a:t>4.</a:t>
          </a:r>
          <a:r>
            <a:rPr lang="ar-SA" sz="2900" kern="1200" dirty="0" smtClean="0"/>
            <a:t> التوجه إلى القانون والنظام </a:t>
          </a:r>
          <a:endParaRPr lang="he-IL" sz="2900" kern="1200" dirty="0"/>
        </a:p>
      </dsp:txBody>
      <dsp:txXfrm>
        <a:off x="3013174" y="3753817"/>
        <a:ext cx="2050851" cy="1746125"/>
      </dsp:txXfrm>
    </dsp:sp>
    <dsp:sp modelId="{BF54A8B3-45CF-45EA-BA67-A675510F4E37}">
      <dsp:nvSpPr>
        <dsp:cNvPr id="0" name=""/>
        <dsp:cNvSpPr/>
      </dsp:nvSpPr>
      <dsp:spPr>
        <a:xfrm>
          <a:off x="5512649" y="0"/>
          <a:ext cx="2563564" cy="57912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b="1" kern="1200" dirty="0" smtClean="0"/>
            <a:t>المستوى </a:t>
          </a:r>
          <a:r>
            <a:rPr lang="ar-SA" sz="3000" b="1" kern="1200" dirty="0" err="1" smtClean="0"/>
            <a:t>الأول:</a:t>
          </a:r>
          <a:endParaRPr lang="ar-SA" sz="3000" b="1" kern="1200" dirty="0" smtClean="0"/>
        </a:p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b="0" kern="1200" dirty="0" smtClean="0"/>
            <a:t>قبل</a:t>
          </a:r>
          <a:r>
            <a:rPr lang="ar-SA" sz="3000" b="0" kern="1200" baseline="0" dirty="0" smtClean="0"/>
            <a:t> التقليدي/ ما قبل العرف والقانون</a:t>
          </a:r>
          <a:endParaRPr lang="he-IL" sz="3000" kern="1200" dirty="0"/>
        </a:p>
      </dsp:txBody>
      <dsp:txXfrm>
        <a:off x="5512649" y="0"/>
        <a:ext cx="2563564" cy="1737360"/>
      </dsp:txXfrm>
    </dsp:sp>
    <dsp:sp modelId="{65F11D70-F296-4B3D-A0F7-150AF5583AEC}">
      <dsp:nvSpPr>
        <dsp:cNvPr id="0" name=""/>
        <dsp:cNvSpPr/>
      </dsp:nvSpPr>
      <dsp:spPr>
        <a:xfrm>
          <a:off x="5769006" y="1739056"/>
          <a:ext cx="2050851" cy="174612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55245" rIns="73660" bIns="5524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0" kern="1200" dirty="0" smtClean="0"/>
            <a:t>1.التوجه نحو العقاب والطاعة</a:t>
          </a:r>
          <a:endParaRPr lang="he-IL" sz="2900" kern="1200" dirty="0"/>
        </a:p>
      </dsp:txBody>
      <dsp:txXfrm>
        <a:off x="5769006" y="1739056"/>
        <a:ext cx="2050851" cy="1746125"/>
      </dsp:txXfrm>
    </dsp:sp>
    <dsp:sp modelId="{4A8C7693-6621-4A70-8DAE-018AA4DEAB54}">
      <dsp:nvSpPr>
        <dsp:cNvPr id="0" name=""/>
        <dsp:cNvSpPr/>
      </dsp:nvSpPr>
      <dsp:spPr>
        <a:xfrm>
          <a:off x="5769006" y="3753817"/>
          <a:ext cx="2050851" cy="174612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55245" rIns="73660" bIns="5524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smtClean="0"/>
            <a:t>2.الفردية </a:t>
          </a:r>
          <a:r>
            <a:rPr lang="ar-SA" sz="2900" kern="1200" dirty="0" err="1" smtClean="0"/>
            <a:t>والوسيلية</a:t>
          </a:r>
          <a:r>
            <a:rPr lang="ar-SA" sz="2900" kern="1200" dirty="0" smtClean="0"/>
            <a:t> وتبادل المنفعة</a:t>
          </a:r>
          <a:endParaRPr lang="he-IL" sz="2900" kern="1200" dirty="0"/>
        </a:p>
      </dsp:txBody>
      <dsp:txXfrm>
        <a:off x="5769006" y="3753817"/>
        <a:ext cx="2050851" cy="1746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8DC1A-5D66-459F-A0B0-B910B6F78D1F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ECCC35-5964-464C-A709-F79FD5B64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FE08-4BEE-4AB8-8A54-5C8E50EC8C7A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ABB6-92C0-49A5-A40E-557A103C0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FE08-4BEE-4AB8-8A54-5C8E50EC8C7A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ABB6-92C0-49A5-A40E-557A103C0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FE08-4BEE-4AB8-8A54-5C8E50EC8C7A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ABB6-92C0-49A5-A40E-557A103C0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FE08-4BEE-4AB8-8A54-5C8E50EC8C7A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ABB6-92C0-49A5-A40E-557A103C0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FE08-4BEE-4AB8-8A54-5C8E50EC8C7A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ABB6-92C0-49A5-A40E-557A103C0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FE08-4BEE-4AB8-8A54-5C8E50EC8C7A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ABB6-92C0-49A5-A40E-557A103C0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FE08-4BEE-4AB8-8A54-5C8E50EC8C7A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ABB6-92C0-49A5-A40E-557A103C0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FE08-4BEE-4AB8-8A54-5C8E50EC8C7A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ABB6-92C0-49A5-A40E-557A103C0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FE08-4BEE-4AB8-8A54-5C8E50EC8C7A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ABB6-92C0-49A5-A40E-557A103C0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FE08-4BEE-4AB8-8A54-5C8E50EC8C7A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ABB6-92C0-49A5-A40E-557A103C0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FE08-4BEE-4AB8-8A54-5C8E50EC8C7A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ABB6-92C0-49A5-A40E-557A103C0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4FE08-4BEE-4AB8-8A54-5C8E50EC8C7A}" type="datetime1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2ABB6-92C0-49A5-A40E-557A103C0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ABB6-92C0-49A5-A40E-557A103C0932}" type="slidenum">
              <a:rPr lang="en-US" smtClean="0"/>
              <a:pPr/>
              <a:t>1</a:t>
            </a:fld>
            <a:endParaRPr lang="en-US"/>
          </a:p>
        </p:txBody>
      </p:sp>
      <p:graphicFrame>
        <p:nvGraphicFramePr>
          <p:cNvPr id="5" name="رسم تخطيطي 4"/>
          <p:cNvGraphicFramePr/>
          <p:nvPr/>
        </p:nvGraphicFramePr>
        <p:xfrm>
          <a:off x="533400" y="762000"/>
          <a:ext cx="80772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مستطيل 5"/>
          <p:cNvSpPr/>
          <p:nvPr/>
        </p:nvSpPr>
        <p:spPr>
          <a:xfrm>
            <a:off x="762000" y="0"/>
            <a:ext cx="762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4000" dirty="0" smtClean="0"/>
              <a:t>مراحل ا</a:t>
            </a:r>
            <a:r>
              <a:rPr lang="ar-SA" sz="4000" dirty="0" smtClean="0"/>
              <a:t>لتطور الأخلاقي</a:t>
            </a:r>
            <a:r>
              <a:rPr lang="ar-AE" sz="4000" dirty="0" smtClean="0"/>
              <a:t>- إجمال</a:t>
            </a:r>
            <a:endParaRPr lang="he-IL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3243</TotalTime>
  <Words>69</Words>
  <Application>Microsoft Office PowerPoint</Application>
  <PresentationFormat>عرض على الشاشة (3:4)‏</PresentationFormat>
  <Paragraphs>14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الشريحة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UserV5</dc:creator>
  <cp:lastModifiedBy>ahlam</cp:lastModifiedBy>
  <cp:revision>159</cp:revision>
  <dcterms:created xsi:type="dcterms:W3CDTF">2012-05-26T13:27:06Z</dcterms:created>
  <dcterms:modified xsi:type="dcterms:W3CDTF">2013-05-09T14:05:16Z</dcterms:modified>
</cp:coreProperties>
</file>