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6"/>
  </p:notesMasterIdLst>
  <p:sldIdLst>
    <p:sldId id="287" r:id="rId2"/>
    <p:sldId id="281" r:id="rId3"/>
    <p:sldId id="285" r:id="rId4"/>
    <p:sldId id="288" r:id="rId5"/>
    <p:sldId id="277" r:id="rId6"/>
    <p:sldId id="278" r:id="rId7"/>
    <p:sldId id="282" r:id="rId8"/>
    <p:sldId id="279" r:id="rId9"/>
    <p:sldId id="289" r:id="rId10"/>
    <p:sldId id="283" r:id="rId11"/>
    <p:sldId id="286" r:id="rId12"/>
    <p:sldId id="284" r:id="rId13"/>
    <p:sldId id="290" r:id="rId14"/>
    <p:sldId id="291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1" d="100"/>
          <a:sy n="101" d="100"/>
        </p:scale>
        <p:origin x="-2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78DBC-3FC4-4253-8FDB-A930BC71A0BF}" type="datetimeFigureOut">
              <a:rPr lang="en-US" smtClean="0"/>
              <a:pPr/>
              <a:t>05/03/2012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D00DF-16C1-4A1E-A2A9-9DA922B772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F99473-5AA3-4E6E-AA7D-9A50D5E09604}" type="slidenum">
              <a:rPr lang="he-IL" smtClean="0"/>
              <a:pPr/>
              <a:t>14</a:t>
            </a:fld>
            <a:endParaRPr lang="en-US" smtClean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03213"/>
            <a:ext cx="1588" cy="1587"/>
          </a:xfrm>
          <a:solidFill>
            <a:srgbClr val="FFFFFF"/>
          </a:solidFill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008" y="4316028"/>
            <a:ext cx="5856917" cy="4061534"/>
          </a:xfrm>
          <a:noFill/>
          <a:ln/>
        </p:spPr>
        <p:txBody>
          <a:bodyPr wrap="none" anchor="ctr"/>
          <a:lstStyle/>
          <a:p>
            <a:pPr eaLnBrk="1" hangingPunct="1"/>
            <a:endParaRPr lang="he-IL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ar-SA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10B9-BD11-4983-8B49-A701329463BE}" type="datetimeFigureOut">
              <a:rPr lang="ar-SA" smtClean="0"/>
              <a:pPr/>
              <a:t>12/04/1433</a:t>
            </a:fld>
            <a:endParaRPr lang="ar-SA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C407-40F8-4B32-902A-CD60C9DA4E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ar-SA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10B9-BD11-4983-8B49-A701329463BE}" type="datetimeFigureOut">
              <a:rPr lang="ar-SA" smtClean="0"/>
              <a:pPr/>
              <a:t>12/04/1433</a:t>
            </a:fld>
            <a:endParaRPr lang="ar-SA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C407-40F8-4B32-902A-CD60C9DA4E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ar-SA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10B9-BD11-4983-8B49-A701329463BE}" type="datetimeFigureOut">
              <a:rPr lang="ar-SA" smtClean="0"/>
              <a:pPr/>
              <a:t>12/04/1433</a:t>
            </a:fld>
            <a:endParaRPr lang="ar-SA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C407-40F8-4B32-902A-CD60C9DA4E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ar-SA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10B9-BD11-4983-8B49-A701329463BE}" type="datetimeFigureOut">
              <a:rPr lang="ar-SA" smtClean="0"/>
              <a:pPr/>
              <a:t>12/04/1433</a:t>
            </a:fld>
            <a:endParaRPr lang="ar-SA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C407-40F8-4B32-902A-CD60C9DA4E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10B9-BD11-4983-8B49-A701329463BE}" type="datetimeFigureOut">
              <a:rPr lang="ar-SA" smtClean="0"/>
              <a:pPr/>
              <a:t>12/04/1433</a:t>
            </a:fld>
            <a:endParaRPr lang="ar-SA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C407-40F8-4B32-902A-CD60C9DA4E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ar-SA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ar-SA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10B9-BD11-4983-8B49-A701329463BE}" type="datetimeFigureOut">
              <a:rPr lang="ar-SA" smtClean="0"/>
              <a:pPr/>
              <a:t>12/04/1433</a:t>
            </a:fld>
            <a:endParaRPr lang="ar-SA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C407-40F8-4B32-902A-CD60C9DA4E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ar-SA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ar-SA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10B9-BD11-4983-8B49-A701329463BE}" type="datetimeFigureOut">
              <a:rPr lang="ar-SA" smtClean="0"/>
              <a:pPr/>
              <a:t>12/04/1433</a:t>
            </a:fld>
            <a:endParaRPr lang="ar-SA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C407-40F8-4B32-902A-CD60C9DA4E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10B9-BD11-4983-8B49-A701329463BE}" type="datetimeFigureOut">
              <a:rPr lang="ar-SA" smtClean="0"/>
              <a:pPr/>
              <a:t>12/04/1433</a:t>
            </a:fld>
            <a:endParaRPr lang="ar-SA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C407-40F8-4B32-902A-CD60C9DA4E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10B9-BD11-4983-8B49-A701329463BE}" type="datetimeFigureOut">
              <a:rPr lang="ar-SA" smtClean="0"/>
              <a:pPr/>
              <a:t>12/04/1433</a:t>
            </a:fld>
            <a:endParaRPr lang="ar-SA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C407-40F8-4B32-902A-CD60C9DA4E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ar-SA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10B9-BD11-4983-8B49-A701329463BE}" type="datetimeFigureOut">
              <a:rPr lang="ar-SA" smtClean="0"/>
              <a:pPr/>
              <a:t>12/04/1433</a:t>
            </a:fld>
            <a:endParaRPr lang="ar-SA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C407-40F8-4B32-902A-CD60C9DA4E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10B9-BD11-4983-8B49-A701329463BE}" type="datetimeFigureOut">
              <a:rPr lang="ar-SA" smtClean="0"/>
              <a:pPr/>
              <a:t>12/04/1433</a:t>
            </a:fld>
            <a:endParaRPr lang="ar-SA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C407-40F8-4B32-902A-CD60C9DA4E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ar-SA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810B9-BD11-4983-8B49-A701329463BE}" type="datetimeFigureOut">
              <a:rPr lang="ar-SA" smtClean="0"/>
              <a:pPr/>
              <a:t>12/04/1433</a:t>
            </a:fld>
            <a:endParaRPr lang="ar-SA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7C407-40F8-4B32-902A-CD60C9DA4E1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qualityjunkyard.com/wp-content/uploads/2009/03/01-thecrookedhouse-thumb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מספר שקופית 2"/>
          <p:cNvSpPr txBox="1">
            <a:spLocks noGrp="1"/>
          </p:cNvSpPr>
          <p:nvPr/>
        </p:nvSpPr>
        <p:spPr bwMode="auto">
          <a:xfrm>
            <a:off x="2286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l">
              <a:defRPr/>
            </a:pPr>
            <a:fld id="{53146E83-BADF-4ADE-AC0C-3C9DC8911E03}" type="slidenum">
              <a:rPr lang="he-IL" sz="1400">
                <a:latin typeface="+mn-lt"/>
                <a:cs typeface="+mn-cs"/>
              </a:rPr>
              <a:pPr algn="l">
                <a:defRPr/>
              </a:pPr>
              <a:t>1</a:t>
            </a:fld>
            <a:endParaRPr lang="en-US" sz="1400">
              <a:latin typeface="+mn-lt"/>
              <a:cs typeface="+mn-cs"/>
            </a:endParaRPr>
          </a:p>
        </p:txBody>
      </p:sp>
      <p:sp>
        <p:nvSpPr>
          <p:cNvPr id="4" name="מציין מיקום של תאריך 3"/>
          <p:cNvSpPr txBox="1">
            <a:spLocks noGrp="1"/>
          </p:cNvSpPr>
          <p:nvPr/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>
              <a:defRPr/>
            </a:pPr>
            <a:fld id="{28A43071-ECD6-4F3C-B7FA-F0550D6FAE1F}" type="datetime1">
              <a:rPr lang="en-US" sz="1400">
                <a:latin typeface="+mn-lt"/>
                <a:cs typeface="+mn-cs"/>
              </a:rPr>
              <a:pPr>
                <a:defRPr/>
              </a:pPr>
              <a:t>05/03/2012</a:t>
            </a:fld>
            <a:endParaRPr lang="en-US" sz="1400">
              <a:latin typeface="+mn-lt"/>
              <a:cs typeface="+mn-cs"/>
            </a:endParaRPr>
          </a:p>
        </p:txBody>
      </p:sp>
      <p:pic>
        <p:nvPicPr>
          <p:cNvPr id="80900" name="Picture 2" descr="zKKTR9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54000"/>
            <a:ext cx="8496300" cy="6196013"/>
          </a:xfrm>
          <a:prstGeom prst="rect">
            <a:avLst/>
          </a:prstGeom>
          <a:noFill/>
          <a:ln w="203200" cmpd="tri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 advTm="6000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ציין מיקום של מספר שקופית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418864-E994-4DC1-8477-2C8D18A1F3F8}" type="slidenum">
              <a:rPr lang="he-IL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מציין מיקום של תאריך 3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B45A058E-2D48-4BD7-93EF-1B4EA40A2079}" type="datetime1">
              <a:rPr lang="en-US"/>
              <a:pPr>
                <a:defRPr/>
              </a:pPr>
              <a:t>05/03/2012</a:t>
            </a:fld>
            <a:endParaRPr lang="en-US"/>
          </a:p>
        </p:txBody>
      </p:sp>
      <p:sp>
        <p:nvSpPr>
          <p:cNvPr id="5" name="מציין מיקום של מספר שקופית 2"/>
          <p:cNvSpPr txBox="1">
            <a:spLocks noGrp="1"/>
          </p:cNvSpPr>
          <p:nvPr/>
        </p:nvSpPr>
        <p:spPr bwMode="auto">
          <a:xfrm>
            <a:off x="2286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l">
              <a:defRPr/>
            </a:pPr>
            <a:fld id="{549C4108-8CB5-4DF1-8336-8E58AF2E319E}" type="slidenum">
              <a:rPr lang="he-IL" sz="1400">
                <a:latin typeface="+mn-lt"/>
              </a:rPr>
              <a:pPr algn="l">
                <a:defRPr/>
              </a:pPr>
              <a:t>10</a:t>
            </a:fld>
            <a:endParaRPr lang="en-US" sz="1400">
              <a:latin typeface="+mn-lt"/>
            </a:endParaRPr>
          </a:p>
        </p:txBody>
      </p:sp>
      <p:sp>
        <p:nvSpPr>
          <p:cNvPr id="6" name="מציין מיקום של תאריך 3"/>
          <p:cNvSpPr txBox="1">
            <a:spLocks noGrp="1"/>
          </p:cNvSpPr>
          <p:nvPr/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>
              <a:defRPr/>
            </a:pPr>
            <a:fld id="{4988ADFE-7632-49F5-A30D-1AC7FE4B4537}" type="datetime1">
              <a:rPr lang="en-US" sz="1400">
                <a:latin typeface="+mn-lt"/>
              </a:rPr>
              <a:pPr>
                <a:defRPr/>
              </a:pPr>
              <a:t>05/03/2012</a:t>
            </a:fld>
            <a:endParaRPr lang="en-US" sz="1400">
              <a:latin typeface="+mn-lt"/>
            </a:endParaRPr>
          </a:p>
        </p:txBody>
      </p:sp>
      <p:pic>
        <p:nvPicPr>
          <p:cNvPr id="47110" name="Picture 2" descr="rob_gonsalves_13"/>
          <p:cNvPicPr>
            <a:picLocks noChangeAspect="1" noChangeArrowheads="1"/>
          </p:cNvPicPr>
          <p:nvPr/>
        </p:nvPicPr>
        <p:blipFill>
          <a:blip r:embed="rId2" cstate="print">
            <a:lum bright="4000"/>
          </a:blip>
          <a:srcRect/>
          <a:stretch>
            <a:fillRect/>
          </a:stretch>
        </p:blipFill>
        <p:spPr bwMode="auto">
          <a:xfrm>
            <a:off x="0" y="0"/>
            <a:ext cx="8686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7763" name="Text Box 3"/>
          <p:cNvSpPr txBox="1">
            <a:spLocks noChangeArrowheads="1"/>
          </p:cNvSpPr>
          <p:nvPr/>
        </p:nvSpPr>
        <p:spPr bwMode="auto">
          <a:xfrm>
            <a:off x="0" y="5638800"/>
            <a:ext cx="297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he-IL" sz="2000" b="1">
              <a:solidFill>
                <a:srgbClr val="CCEC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  <a:cs typeface="Narkisim" pitchFamily="34" charset="-79"/>
            </a:endParaRPr>
          </a:p>
        </p:txBody>
      </p:sp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-228600" y="5661025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he-IL" sz="2000" b="1">
              <a:solidFill>
                <a:srgbClr val="CCEC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  <a:cs typeface="Narkisim" pitchFamily="34" charset="-79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של מספר שקופית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4A80D02-A72F-485A-B3BD-D7961226822F}" type="slidenum">
              <a:rPr lang="he-IL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מציין מיקום של תאריך 3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8380EB5A-671F-4962-B77B-16E74F062D56}" type="datetime1">
              <a:rPr lang="en-US"/>
              <a:pPr>
                <a:defRPr/>
              </a:pPr>
              <a:t>05/03/2012</a:t>
            </a:fld>
            <a:endParaRPr lang="en-US"/>
          </a:p>
        </p:txBody>
      </p:sp>
      <p:sp>
        <p:nvSpPr>
          <p:cNvPr id="4" name="מציין מיקום של מספר שקופית 4"/>
          <p:cNvSpPr txBox="1">
            <a:spLocks noGrp="1"/>
          </p:cNvSpPr>
          <p:nvPr/>
        </p:nvSpPr>
        <p:spPr bwMode="auto">
          <a:xfrm>
            <a:off x="2286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l">
              <a:defRPr/>
            </a:pPr>
            <a:fld id="{7E75E174-AD07-4346-B1B6-AACEFDA40284}" type="slidenum">
              <a:rPr lang="he-IL" sz="1400">
                <a:latin typeface="+mn-lt"/>
              </a:rPr>
              <a:pPr algn="l">
                <a:defRPr/>
              </a:pPr>
              <a:t>11</a:t>
            </a:fld>
            <a:endParaRPr lang="en-US" sz="1400">
              <a:latin typeface="+mn-lt"/>
            </a:endParaRPr>
          </a:p>
        </p:txBody>
      </p:sp>
      <p:sp>
        <p:nvSpPr>
          <p:cNvPr id="5" name="מציין מיקום של תאריך 5"/>
          <p:cNvSpPr txBox="1">
            <a:spLocks noGrp="1"/>
          </p:cNvSpPr>
          <p:nvPr/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>
              <a:defRPr/>
            </a:pPr>
            <a:fld id="{F6B9B440-F866-40A0-B1D7-3762DEC35ABC}" type="datetime1">
              <a:rPr lang="en-US" sz="1400">
                <a:latin typeface="+mn-lt"/>
              </a:rPr>
              <a:pPr>
                <a:defRPr/>
              </a:pPr>
              <a:t>05/03/2012</a:t>
            </a:fld>
            <a:endParaRPr lang="en-US" sz="1400">
              <a:latin typeface="+mn-lt"/>
            </a:endParaRPr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de-DE" smtClean="0"/>
          </a:p>
        </p:txBody>
      </p:sp>
      <p:pic>
        <p:nvPicPr>
          <p:cNvPr id="73735" name="Picture 3" descr="tn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מספר שקופית 2"/>
          <p:cNvSpPr txBox="1">
            <a:spLocks noGrp="1"/>
          </p:cNvSpPr>
          <p:nvPr/>
        </p:nvSpPr>
        <p:spPr bwMode="auto">
          <a:xfrm>
            <a:off x="2286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l">
              <a:defRPr/>
            </a:pPr>
            <a:fld id="{083D4BFE-5791-484C-BDBC-354B7FA8388E}" type="slidenum">
              <a:rPr lang="he-IL" sz="1400">
                <a:latin typeface="+mn-lt"/>
                <a:cs typeface="+mn-cs"/>
              </a:rPr>
              <a:pPr algn="l">
                <a:defRPr/>
              </a:pPr>
              <a:t>12</a:t>
            </a:fld>
            <a:endParaRPr lang="en-US" sz="1400">
              <a:latin typeface="+mn-lt"/>
              <a:cs typeface="+mn-cs"/>
            </a:endParaRPr>
          </a:p>
        </p:txBody>
      </p:sp>
      <p:sp>
        <p:nvSpPr>
          <p:cNvPr id="4" name="מציין מיקום של תאריך 3"/>
          <p:cNvSpPr txBox="1">
            <a:spLocks noGrp="1"/>
          </p:cNvSpPr>
          <p:nvPr/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>
              <a:defRPr/>
            </a:pPr>
            <a:fld id="{55FCF575-A20C-4142-8C0E-61D6E27178FC}" type="datetime1">
              <a:rPr lang="en-US" sz="1400">
                <a:latin typeface="+mn-lt"/>
                <a:cs typeface="+mn-cs"/>
              </a:rPr>
              <a:pPr>
                <a:defRPr/>
              </a:pPr>
              <a:t>05/03/2012</a:t>
            </a:fld>
            <a:endParaRPr lang="en-US" sz="1400">
              <a:latin typeface="+mn-lt"/>
              <a:cs typeface="+mn-cs"/>
            </a:endParaRPr>
          </a:p>
        </p:txBody>
      </p:sp>
      <p:pic>
        <p:nvPicPr>
          <p:cNvPr id="76802" name="Picture 2" descr="illusions_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0538" y="153988"/>
            <a:ext cx="8143875" cy="648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5" descr="npo00002c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9" y="692696"/>
            <a:ext cx="7848872" cy="543346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מספר שקופית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C92116-8716-4C31-A900-C6EEF6CB0C3D}" type="slidenum">
              <a:rPr lang="he-IL"/>
              <a:pPr>
                <a:defRPr/>
              </a:pPr>
              <a:t>14</a:t>
            </a:fld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C0DB1154-FCCA-47DB-9884-DA3CA96B5300}" type="datetime1">
              <a:rPr lang="en-US"/>
              <a:pPr>
                <a:defRPr/>
              </a:pPr>
              <a:t>05/03/2012</a:t>
            </a:fld>
            <a:endParaRPr lang="en-US"/>
          </a:p>
        </p:txBody>
      </p:sp>
      <p:pic>
        <p:nvPicPr>
          <p:cNvPr id="9114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20638"/>
            <a:ext cx="7489825" cy="681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CC71E6E-A57F-48DE-8B17-7993AC69409E}" type="slidenum">
              <a:rPr lang="he-IL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מציין מיקום של תאריך 3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30E9B3FB-1FD4-4A54-9418-8BD08F417F37}" type="datetime1">
              <a:rPr lang="en-US"/>
              <a:pPr>
                <a:defRPr/>
              </a:pPr>
              <a:t>05/03/2012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eaLnBrk="1" hangingPunct="1"/>
            <a:endParaRPr lang="en-US" smtClean="0"/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1440" tIns="45720" rIns="91440" bIns="45720"/>
          <a:lstStyle/>
          <a:p>
            <a:pPr eaLnBrk="1" hangingPunct="1"/>
            <a:endParaRPr lang="en-US" smtClean="0"/>
          </a:p>
        </p:txBody>
      </p:sp>
      <p:pic>
        <p:nvPicPr>
          <p:cNvPr id="25606" name="Picture 4" descr="knuttz_ueba_20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5563"/>
            <a:ext cx="9144000" cy="674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996600E-3622-4825-B5AE-404D74AD244D}" type="slidenum">
              <a:rPr lang="he-IL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מציין מיקום של תאריך 3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D7B5D53F-6FC2-425F-BFCD-561D56B4521E}" type="datetime1">
              <a:rPr lang="en-US"/>
              <a:pPr>
                <a:defRPr/>
              </a:pPr>
              <a:t>05/03/2012</a:t>
            </a:fld>
            <a:endParaRPr lang="en-US"/>
          </a:p>
        </p:txBody>
      </p:sp>
      <p:sp>
        <p:nvSpPr>
          <p:cNvPr id="3" name="מציין מיקום של מספר שקופית 2"/>
          <p:cNvSpPr txBox="1">
            <a:spLocks noGrp="1"/>
          </p:cNvSpPr>
          <p:nvPr/>
        </p:nvSpPr>
        <p:spPr bwMode="auto">
          <a:xfrm>
            <a:off x="2286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l">
              <a:defRPr/>
            </a:pPr>
            <a:fld id="{1FA70611-508D-405D-9BE3-FD518E90CD6D}" type="slidenum">
              <a:rPr lang="he-IL" sz="1400">
                <a:latin typeface="+mn-lt"/>
              </a:rPr>
              <a:pPr algn="l">
                <a:defRPr/>
              </a:pPr>
              <a:t>3</a:t>
            </a:fld>
            <a:endParaRPr lang="en-US" sz="1400">
              <a:latin typeface="+mn-lt"/>
            </a:endParaRPr>
          </a:p>
        </p:txBody>
      </p:sp>
      <p:sp>
        <p:nvSpPr>
          <p:cNvPr id="4" name="מציין מיקום של תאריך 3"/>
          <p:cNvSpPr txBox="1">
            <a:spLocks noGrp="1"/>
          </p:cNvSpPr>
          <p:nvPr/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>
              <a:defRPr/>
            </a:pPr>
            <a:fld id="{8243F1E1-706D-438A-92BF-4CD6F46F70EB}" type="datetime1">
              <a:rPr lang="en-US" sz="1400">
                <a:latin typeface="+mn-lt"/>
              </a:rPr>
              <a:pPr>
                <a:defRPr/>
              </a:pPr>
              <a:t>05/03/2012</a:t>
            </a:fld>
            <a:endParaRPr lang="en-US" sz="1400">
              <a:latin typeface="+mn-lt"/>
            </a:endParaRPr>
          </a:p>
        </p:txBody>
      </p:sp>
      <p:pic>
        <p:nvPicPr>
          <p:cNvPr id="54278" name="Image 1" descr="promenade-chien.jpg"/>
          <p:cNvPicPr>
            <a:picLocks noGrp="1" noChangeAspect="1"/>
          </p:cNvPicPr>
          <p:nvPr isPhoto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0"/>
            <a:ext cx="6858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 descr="image034"/>
          <p:cNvSpPr>
            <a:spLocks noGrp="1" noChangeAspect="1" noChangeArrowheads="1"/>
          </p:cNvSpPr>
          <p:nvPr isPhoto="1">
            <p:ph idx="1"/>
          </p:nvPr>
        </p:nvSpPr>
        <p:spPr bwMode="auto">
          <a:xfrm>
            <a:off x="457200" y="188640"/>
            <a:ext cx="8229600" cy="5937523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מספר שקופית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EA3F28-CE5E-4FBF-BE73-C5F30736212F}" type="slidenum">
              <a:rPr lang="he-IL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E00F53E0-7394-4BA0-A054-9D418700C5A4}" type="datetime1">
              <a:rPr lang="en-US"/>
              <a:pPr>
                <a:defRPr/>
              </a:pPr>
              <a:t>05/03/2012</a:t>
            </a:fld>
            <a:endParaRPr lang="en-US"/>
          </a:p>
        </p:txBody>
      </p:sp>
      <p:pic>
        <p:nvPicPr>
          <p:cNvPr id="62466" name="Picture 4" descr="npo0000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9275"/>
            <a:ext cx="9144000" cy="5832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to_the_safe_hav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" y="549275"/>
            <a:ext cx="9080500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מספר שקופית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2D67F8-67A0-48F8-BADA-663F10F73289}" type="slidenum">
              <a:rPr lang="he-IL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73A719CF-891C-4D0F-B204-69F42098D80D}" type="datetime1">
              <a:rPr lang="en-US"/>
              <a:pPr>
                <a:defRPr/>
              </a:pPr>
              <a:t>05/03/2012</a:t>
            </a:fld>
            <a:endParaRPr lang="en-US"/>
          </a:p>
        </p:txBody>
      </p:sp>
      <p:pic>
        <p:nvPicPr>
          <p:cNvPr id="67586" name="Picture 4" descr="npo0000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0"/>
            <a:ext cx="6215062" cy="6875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מספר שקופית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5DE055B-9DAA-430A-A4A8-B03D582965D0}" type="slidenum">
              <a:rPr lang="he-IL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F8B117A7-ACD2-431A-9805-CB9706CD4D75}" type="datetime1">
              <a:rPr lang="en-US"/>
              <a:pPr>
                <a:defRPr/>
              </a:pPr>
              <a:t>05/03/2012</a:t>
            </a:fld>
            <a:endParaRPr lang="en-US"/>
          </a:p>
        </p:txBody>
      </p:sp>
      <p:pic>
        <p:nvPicPr>
          <p:cNvPr id="21508" name="Picture 2" descr="22-09-07-babicz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24963" cy="691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של מספר שקופית 2"/>
          <p:cNvSpPr txBox="1">
            <a:spLocks noGrp="1"/>
          </p:cNvSpPr>
          <p:nvPr/>
        </p:nvSpPr>
        <p:spPr bwMode="auto">
          <a:xfrm>
            <a:off x="2286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l">
              <a:defRPr/>
            </a:pPr>
            <a:fld id="{487E645C-2334-465C-8709-BD278C5AEFA8}" type="slidenum">
              <a:rPr lang="he-IL" sz="1400">
                <a:latin typeface="+mn-lt"/>
                <a:cs typeface="+mn-cs"/>
              </a:rPr>
              <a:pPr algn="l">
                <a:defRPr/>
              </a:pPr>
              <a:t>9</a:t>
            </a:fld>
            <a:endParaRPr lang="en-US" sz="1400">
              <a:latin typeface="+mn-lt"/>
              <a:cs typeface="+mn-cs"/>
            </a:endParaRPr>
          </a:p>
        </p:txBody>
      </p:sp>
      <p:sp>
        <p:nvSpPr>
          <p:cNvPr id="7" name="מציין מיקום של תאריך 3"/>
          <p:cNvSpPr txBox="1">
            <a:spLocks noGrp="1"/>
          </p:cNvSpPr>
          <p:nvPr/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>
              <a:defRPr/>
            </a:pPr>
            <a:fld id="{7D76ABD5-6270-4010-A224-BA3629E78761}" type="datetime1">
              <a:rPr lang="en-US" sz="1400">
                <a:latin typeface="+mn-lt"/>
                <a:cs typeface="+mn-cs"/>
              </a:rPr>
              <a:pPr>
                <a:defRPr/>
              </a:pPr>
              <a:t>05/03/2012</a:t>
            </a:fld>
            <a:endParaRPr lang="en-US" sz="1400">
              <a:latin typeface="+mn-lt"/>
              <a:cs typeface="+mn-cs"/>
            </a:endParaRPr>
          </a:p>
        </p:txBody>
      </p:sp>
      <p:pic>
        <p:nvPicPr>
          <p:cNvPr id="13314" name="Picture 2" descr="50 Strange Buildings of the World - The Crooked Hous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08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981200" y="6019800"/>
            <a:ext cx="5118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altLang="zh-MO">
                <a:latin typeface="Arial" charset="0"/>
                <a:ea typeface="PMingLiU" pitchFamily="18" charset="-120"/>
              </a:rPr>
              <a:t>The Crooked House (Sopot, Poland)</a:t>
            </a:r>
          </a:p>
        </p:txBody>
      </p:sp>
      <p:sp>
        <p:nvSpPr>
          <p:cNvPr id="13316" name="Rectangle 10"/>
          <p:cNvSpPr>
            <a:spLocks noChangeArrowheads="1"/>
          </p:cNvSpPr>
          <p:nvPr/>
        </p:nvSpPr>
        <p:spPr bwMode="auto">
          <a:xfrm>
            <a:off x="2971800" y="6396038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zh-CN" altLang="en-US" b="1">
                <a:latin typeface="Arial" charset="0"/>
                <a:ea typeface="SimSun" pitchFamily="2" charset="-122"/>
              </a:rPr>
              <a:t>弯曲房（波兰   索波特）</a:t>
            </a:r>
            <a:endParaRPr lang="zh-MO" altLang="en-US" b="1">
              <a:latin typeface="Arial" charset="0"/>
              <a:ea typeface="PMingLiU" pitchFamily="18" charset="-120"/>
            </a:endParaRPr>
          </a:p>
        </p:txBody>
      </p:sp>
      <p:sp>
        <p:nvSpPr>
          <p:cNvPr id="86023" name="灯片编号占位符 4"/>
          <p:cNvSpPr txBox="1">
            <a:spLocks noGrp="1"/>
          </p:cNvSpPr>
          <p:nvPr/>
        </p:nvSpPr>
        <p:spPr bwMode="auto">
          <a:xfrm>
            <a:off x="7010400" y="64928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rtl="0"/>
            <a:fld id="{D561D3B6-9C2D-4DF0-B848-6034DB6EC6AC}" type="slidenum">
              <a:rPr lang="he-IL" altLang="en-US" sz="1400">
                <a:latin typeface="Calibri" pitchFamily="34" charset="0"/>
                <a:ea typeface="PMingLiU" pitchFamily="18" charset="-120"/>
              </a:rPr>
              <a:pPr rtl="0"/>
              <a:t>9</a:t>
            </a:fld>
            <a:r>
              <a:rPr lang="en-US" altLang="zh-MO" sz="1400">
                <a:latin typeface="Calibri" pitchFamily="34" charset="0"/>
                <a:ea typeface="PMingLiU" pitchFamily="18" charset="-120"/>
              </a:rPr>
              <a:t>/48</a:t>
            </a:r>
          </a:p>
        </p:txBody>
      </p:sp>
    </p:spTree>
  </p:cSld>
  <p:clrMapOvr>
    <a:masterClrMapping/>
  </p:clrMapOvr>
  <p:transition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6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49</Words>
  <Application>Microsoft Office PowerPoint</Application>
  <PresentationFormat>On-screen Show (4:3)</PresentationFormat>
  <Paragraphs>32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ערכת נושא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mqsm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تخطيط وتنفيذ تفكري لدرس\فعالية  د. جمال أبو حسين  أكاديمية ألقاسمي – للتربية</dc:title>
  <dc:creator>Administrator</dc:creator>
  <cp:lastModifiedBy>034802645</cp:lastModifiedBy>
  <cp:revision>14</cp:revision>
  <dcterms:created xsi:type="dcterms:W3CDTF">2010-05-30T05:02:19Z</dcterms:created>
  <dcterms:modified xsi:type="dcterms:W3CDTF">2012-03-05T09:21:38Z</dcterms:modified>
</cp:coreProperties>
</file>