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7A53-EE7D-4FCE-A4FE-A8D4A63B49A5}" type="datetimeFigureOut">
              <a:rPr lang="ar-SA" smtClean="0"/>
              <a:pPr/>
              <a:t>26/03/1431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53127-ECAF-493E-B1F7-E669586483A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29538" cy="727071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طرق بحث كمي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480" y="2857496"/>
            <a:ext cx="5715040" cy="3571900"/>
          </a:xfrm>
        </p:spPr>
        <p:txBody>
          <a:bodyPr>
            <a:noAutofit/>
          </a:bodyPr>
          <a:lstStyle/>
          <a:p>
            <a:pPr marL="514350" indent="-514350" algn="r"/>
            <a:r>
              <a:rPr lang="ar-SA" sz="2400" dirty="0" smtClean="0">
                <a:solidFill>
                  <a:schemeClr val="tx1"/>
                </a:solidFill>
              </a:rPr>
              <a:t>1)هدف البحث</a:t>
            </a:r>
          </a:p>
          <a:p>
            <a:pPr marL="514350" indent="-514350" algn="r"/>
            <a:r>
              <a:rPr lang="ar-SA" sz="2400" dirty="0" smtClean="0">
                <a:solidFill>
                  <a:schemeClr val="tx1"/>
                </a:solidFill>
              </a:rPr>
              <a:t>2)مقدمة </a:t>
            </a:r>
          </a:p>
          <a:p>
            <a:pPr marL="514350" indent="-514350" algn="r"/>
            <a:r>
              <a:rPr lang="ar-SA" sz="2400" dirty="0" smtClean="0">
                <a:solidFill>
                  <a:schemeClr val="tx1"/>
                </a:solidFill>
              </a:rPr>
              <a:t>3)خلفية نظرية وبحثية</a:t>
            </a:r>
          </a:p>
          <a:p>
            <a:pPr marL="514350" indent="-514350" algn="r"/>
            <a:r>
              <a:rPr lang="ar-SA" sz="2400" dirty="0" smtClean="0">
                <a:solidFill>
                  <a:schemeClr val="tx1"/>
                </a:solidFill>
              </a:rPr>
              <a:t>4)فرضيات </a:t>
            </a:r>
          </a:p>
          <a:p>
            <a:pPr marL="514350" indent="-514350" algn="r"/>
            <a:r>
              <a:rPr lang="ar-SA" sz="2400" dirty="0" smtClean="0">
                <a:solidFill>
                  <a:schemeClr val="tx1"/>
                </a:solidFill>
              </a:rPr>
              <a:t>5)اسئلة البحث</a:t>
            </a:r>
          </a:p>
          <a:p>
            <a:pPr marL="514350" indent="-514350" algn="r"/>
            <a:r>
              <a:rPr lang="ar-SA" sz="2400" dirty="0" smtClean="0">
                <a:solidFill>
                  <a:schemeClr val="tx1"/>
                </a:solidFill>
              </a:rPr>
              <a:t>6)طريقة البحث </a:t>
            </a:r>
          </a:p>
          <a:p>
            <a:pPr marL="514350" indent="-514350" algn="r"/>
            <a:r>
              <a:rPr lang="ar-SA" sz="2400" dirty="0" smtClean="0">
                <a:solidFill>
                  <a:schemeClr val="tx1"/>
                </a:solidFill>
              </a:rPr>
              <a:t>7)الصيغة الاجراءات الادوات </a:t>
            </a:r>
          </a:p>
          <a:p>
            <a:pPr marL="514350" indent="-514350" algn="r"/>
            <a:r>
              <a:rPr lang="ar-SA" sz="2400" dirty="0" smtClean="0">
                <a:solidFill>
                  <a:schemeClr val="tx1"/>
                </a:solidFill>
              </a:rPr>
              <a:t>8)النتائج (مناقشة)</a:t>
            </a:r>
            <a:endParaRPr lang="ar-S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7)انواع الفرضيات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فرضيات غير متجهة:</a:t>
            </a:r>
          </a:p>
          <a:p>
            <a:r>
              <a:rPr lang="ar-SA" dirty="0" smtClean="0"/>
              <a:t>هي الفرضيات التي تفترض وجود علاقة بين متغيرين دون تحديد اتجاه لهذة العلاقة (طردي او عكسي).</a:t>
            </a:r>
          </a:p>
          <a:p>
            <a:r>
              <a:rPr lang="ar-SA" dirty="0" smtClean="0"/>
              <a:t>توجد علاقة بين المتغيرات لكن لا نحدد نوع هذة العلاقة.</a:t>
            </a:r>
          </a:p>
          <a:p>
            <a:r>
              <a:rPr lang="ar-SA" dirty="0" smtClean="0"/>
              <a:t>قلق الاختبار – التحصيل.</a:t>
            </a:r>
          </a:p>
          <a:p>
            <a:r>
              <a:rPr lang="ar-SA" dirty="0" smtClean="0"/>
              <a:t>هناك علاقة ارتباط ذات دلالة احصائية بين قلق الاختبر والتحصيل. 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SA" dirty="0" smtClean="0"/>
              <a:t>8) هل من الممكن استنتاج علاقة سببية من خلال علاقة ارتباطية (لا يمكن مهما كانت قوية)</a:t>
            </a:r>
          </a:p>
          <a:p>
            <a:r>
              <a:rPr lang="ar-SA" dirty="0" smtClean="0"/>
              <a:t>هنالك علاقة ارتباطية بين عدد الاشجار في حديقة الكلية وبين ازدياد المعلومات لدى الطلاب على مدار 4 سنوات.</a:t>
            </a:r>
          </a:p>
          <a:p>
            <a:r>
              <a:rPr lang="ar-SA" dirty="0" smtClean="0"/>
              <a:t>هنالك فرضيات تقيس فروق وليس علاقات.</a:t>
            </a:r>
          </a:p>
          <a:p>
            <a:r>
              <a:rPr lang="ar-SA" dirty="0" smtClean="0"/>
              <a:t>مثلا: هنالك فروق ذات دلالة احصائية بين الجنسين من حيث مستويات فلسفة الاختبار.</a:t>
            </a:r>
          </a:p>
          <a:p>
            <a:r>
              <a:rPr lang="ar-SA" dirty="0" smtClean="0"/>
              <a:t>متى نستعملها؟</a:t>
            </a:r>
          </a:p>
          <a:p>
            <a:r>
              <a:rPr lang="ar-SA" dirty="0" smtClean="0"/>
              <a:t>عندما يكون لدينا فروقات فئوية مثل:</a:t>
            </a:r>
          </a:p>
          <a:p>
            <a:r>
              <a:rPr lang="ar-SA" dirty="0" smtClean="0"/>
              <a:t>1)الجنسين (ذكر وانثى).</a:t>
            </a:r>
          </a:p>
          <a:p>
            <a:r>
              <a:rPr lang="ar-SA" dirty="0" smtClean="0"/>
              <a:t>2)للشهادة (لقب اول –ثاني-وثالث).</a:t>
            </a:r>
          </a:p>
          <a:p>
            <a:r>
              <a:rPr lang="ar-SA" dirty="0" smtClean="0"/>
              <a:t>3)الجيل-(القيمة مفتوحة نستخدم علاقات).</a:t>
            </a:r>
          </a:p>
          <a:p>
            <a:r>
              <a:rPr lang="ar-SA" dirty="0" smtClean="0"/>
              <a:t>4)الجيل(18-21) (25-30)  (عندما يكون لدينا فئات تصاغ الفرضية على اساس فروقات)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9) الفرضيات المتجهة: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الفرضيات التي تكون فيها تحديد لنوع العلاقة.</a:t>
            </a:r>
          </a:p>
          <a:p>
            <a:r>
              <a:rPr lang="ar-SA" dirty="0" smtClean="0"/>
              <a:t>مثلا: هناك علاقة ارتباط طردية ذات دلالة احصائية بين مشاهدة افلام الرعب وبين العبف المدرسي.</a:t>
            </a:r>
          </a:p>
          <a:p>
            <a:r>
              <a:rPr lang="ar-SA" dirty="0" smtClean="0"/>
              <a:t>(نلجا لذكر طردية من خلال اللجوء الى نتائج اتجاه سابقة).</a:t>
            </a: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الفرضيات الصفرية:</a:t>
            </a:r>
            <a:br>
              <a:rPr lang="ar-SA" dirty="0" smtClean="0"/>
            </a:br>
            <a:r>
              <a:rPr lang="ar-SA" dirty="0" smtClean="0"/>
              <a:t>(لا توجد علاقة ولا توجد فروق).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الفرضيات التي تفترض عدم وجود علاقة بين متغيرين.</a:t>
            </a:r>
          </a:p>
          <a:p>
            <a:r>
              <a:rPr lang="ar-SA" dirty="0" smtClean="0"/>
              <a:t>صياغتها:</a:t>
            </a:r>
          </a:p>
          <a:p>
            <a:r>
              <a:rPr lang="ar-SA" dirty="0" smtClean="0"/>
              <a:t>لا توجد علاقة ارتباط ذات دلالة احصائية بين قلق الاختبار ودافعية التحصيل.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ادوات البحث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الادوات المستخدمة لجمع المعلومات </a:t>
            </a:r>
          </a:p>
          <a:p>
            <a:r>
              <a:rPr lang="ar-SA" dirty="0" smtClean="0"/>
              <a:t>استمارات</a:t>
            </a:r>
          </a:p>
          <a:p>
            <a:r>
              <a:rPr lang="ar-SA" dirty="0" smtClean="0"/>
              <a:t>اختيارات </a:t>
            </a:r>
          </a:p>
          <a:p>
            <a:r>
              <a:rPr lang="ar-SA" dirty="0" smtClean="0"/>
              <a:t>مشاهدات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2)هدف البحث: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هدف البحث يكتب مباشرة بعد عنوان البحث.</a:t>
            </a:r>
          </a:p>
          <a:p>
            <a:pPr>
              <a:buNone/>
            </a:pPr>
            <a:r>
              <a:rPr lang="ar-SA" dirty="0" smtClean="0"/>
              <a:t>مثلا: يهدف البحث الحالي لفحص العلاقة بين مشاهدة افلام الرعب وبين العنف لدى طلاب المرحلة الابتدائية.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كيف يمكن قياس اداة البحث؟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هل الاداة صادقة / صحيحة/غير صحيحة</a:t>
            </a:r>
          </a:p>
          <a:p>
            <a:r>
              <a:rPr lang="ar-SA" dirty="0" smtClean="0"/>
              <a:t>”نقصد بصادقة“ أي هي التي تقيس الموضوع الذي اخترناه بالضبط وليس موضوع اخر.</a:t>
            </a:r>
          </a:p>
          <a:p>
            <a:endParaRPr lang="ar-SA" dirty="0"/>
          </a:p>
          <a:p>
            <a:r>
              <a:rPr lang="ar-SA" dirty="0" smtClean="0"/>
              <a:t>ملاحظة- 40% وظائف 60% امتحان .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1)عنوان البحث: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-علية ان يشمل على الاقل متغيرات اثنين.</a:t>
            </a:r>
          </a:p>
          <a:p>
            <a:pPr>
              <a:buNone/>
            </a:pPr>
            <a:r>
              <a:rPr lang="ar-SA" dirty="0" smtClean="0"/>
              <a:t>-عندما نتحدث عن تاثير فيوجد علاقة سلبية.</a:t>
            </a:r>
          </a:p>
          <a:p>
            <a:pPr>
              <a:buNone/>
            </a:pPr>
            <a:r>
              <a:rPr lang="ar-SA" dirty="0" smtClean="0"/>
              <a:t>-عند كتابة البحث من السهل ان نكتب ”العلاقة“ بدل كلمة تاثير.</a:t>
            </a:r>
          </a:p>
          <a:p>
            <a:pPr>
              <a:buNone/>
            </a:pPr>
            <a:r>
              <a:rPr lang="ar-SA" dirty="0" smtClean="0"/>
              <a:t>مثل:علاقة الاهل مع الاطفال وتحصيلهم الدراسي.</a:t>
            </a:r>
          </a:p>
          <a:p>
            <a:pPr>
              <a:buNone/>
            </a:pPr>
            <a:r>
              <a:rPr lang="ar-SA" dirty="0" smtClean="0"/>
              <a:t>-يجب ان تكون الميزات محددة ويجب ان لا يكون عنوان البحث طويل وعليه انيحدد المتغيرات.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3)المقدمة.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خلفية نظرية/ بحثية: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كل متغير ناخذة بشكل منفصل نشرح عنه وعن المتغيرات التي تتكون فيه.</a:t>
            </a:r>
          </a:p>
          <a:p>
            <a:r>
              <a:rPr lang="ar-SA" dirty="0" smtClean="0"/>
              <a:t>مثلا: مشاهدة افلام الرعب – الابحاث التي اجريت عليه.</a:t>
            </a:r>
          </a:p>
          <a:p>
            <a:r>
              <a:rPr lang="ar-SA" dirty="0" smtClean="0"/>
              <a:t>بعدها تعريف سلوك العنف المدرسي  ونتطرق الى ابحاث تتحدث عن الموضوع او عن المتغير وبعدها نبحث علاقة للمتغير ا وب .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5) اسئلة البحث.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6)فرضيات البحث: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عبارة عن تخمينات معتمدة على ابحاث سابقة ان وجدت او على استنتاجات واختبارات الباحث </a:t>
            </a:r>
          </a:p>
          <a:p>
            <a:r>
              <a:rPr lang="ar-SA" dirty="0" smtClean="0"/>
              <a:t>هناك عدة فرضيات:</a:t>
            </a:r>
          </a:p>
          <a:p>
            <a:r>
              <a:rPr lang="ar-SA" dirty="0" smtClean="0"/>
              <a:t>ا- الفرضيات غير متجهة.</a:t>
            </a:r>
          </a:p>
          <a:p>
            <a:r>
              <a:rPr lang="ar-SA" dirty="0" smtClean="0"/>
              <a:t>ب- فرضيات متجهة.</a:t>
            </a:r>
          </a:p>
          <a:p>
            <a:r>
              <a:rPr lang="ar-SA" dirty="0" smtClean="0"/>
              <a:t>ج-فرضيات صفرية.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472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طرق بحث كمي </vt:lpstr>
      <vt:lpstr>ادوات البحث </vt:lpstr>
      <vt:lpstr>2)هدف البحث: </vt:lpstr>
      <vt:lpstr>كيف يمكن قياس اداة البحث؟</vt:lpstr>
      <vt:lpstr>1)عنوان البحث: </vt:lpstr>
      <vt:lpstr>3)المقدمة.</vt:lpstr>
      <vt:lpstr>خلفية نظرية/ بحثية: </vt:lpstr>
      <vt:lpstr>5) اسئلة البحث.</vt:lpstr>
      <vt:lpstr>6)فرضيات البحث:</vt:lpstr>
      <vt:lpstr>7)انواع الفرضيات </vt:lpstr>
      <vt:lpstr>Slide 11</vt:lpstr>
      <vt:lpstr>9) الفرضيات المتجهة: </vt:lpstr>
      <vt:lpstr>الفرضيات الصفرية: (لا توجد علاقة ولا توجد فروق).</vt:lpstr>
    </vt:vector>
  </TitlesOfParts>
  <Company>qsm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طرق بحث كمي </dc:title>
  <dc:creator>Administrator</dc:creator>
  <cp:lastModifiedBy>Administrator</cp:lastModifiedBy>
  <cp:revision>9</cp:revision>
  <dcterms:created xsi:type="dcterms:W3CDTF">2010-03-11T16:59:55Z</dcterms:created>
  <dcterms:modified xsi:type="dcterms:W3CDTF">2010-03-11T18:39:00Z</dcterms:modified>
</cp:coreProperties>
</file>