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324" r:id="rId2"/>
    <p:sldId id="295" r:id="rId3"/>
    <p:sldId id="296" r:id="rId4"/>
    <p:sldId id="297" r:id="rId5"/>
    <p:sldId id="298" r:id="rId6"/>
    <p:sldId id="299" r:id="rId7"/>
    <p:sldId id="303" r:id="rId8"/>
    <p:sldId id="304" r:id="rId9"/>
    <p:sldId id="305" r:id="rId10"/>
    <p:sldId id="307" r:id="rId11"/>
    <p:sldId id="301" r:id="rId12"/>
    <p:sldId id="306" r:id="rId13"/>
    <p:sldId id="308" r:id="rId14"/>
    <p:sldId id="309" r:id="rId15"/>
    <p:sldId id="274" r:id="rId16"/>
    <p:sldId id="310" r:id="rId17"/>
    <p:sldId id="311" r:id="rId18"/>
    <p:sldId id="312" r:id="rId19"/>
    <p:sldId id="316" r:id="rId20"/>
    <p:sldId id="278" r:id="rId21"/>
    <p:sldId id="313" r:id="rId22"/>
    <p:sldId id="314" r:id="rId23"/>
    <p:sldId id="315" r:id="rId24"/>
    <p:sldId id="317" r:id="rId25"/>
    <p:sldId id="318" r:id="rId26"/>
    <p:sldId id="319" r:id="rId27"/>
    <p:sldId id="320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 varScale="1">
        <p:scale>
          <a:sx n="62" d="100"/>
          <a:sy n="6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FB7E22-13B5-44C8-BC28-A181914D83C1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20B9A3-A247-4DDB-ACAD-BA6B4007985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4757-FB49-478C-9DBF-6D45619CDB28}" type="datetimeFigureOut">
              <a:rPr lang="ar-SA" smtClean="0"/>
              <a:pPr/>
              <a:t>12/05/1433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D0FA-C67C-4FDB-8DAF-02DC3CD8D1C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hi.org.uk/uploads/pictures/ax707/bloke_walkinghappy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3" descr="18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66"/>
            <a:ext cx="55324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259937" y="642918"/>
            <a:ext cx="288406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28794" y="4714884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أرنب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OS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357686" y="4786322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رجل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000892" y="0"/>
            <a:ext cx="185499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www.whi.org.uk/uploads/pictures/ax707/bloke_walkinghappy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20" y="214290"/>
            <a:ext cx="478634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429124" y="4929198"/>
            <a:ext cx="42148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زهرة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86578" y="285728"/>
            <a:ext cx="185499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5000628" cy="442915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000496" y="4929198"/>
            <a:ext cx="46434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ساعة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86380" y="-714404"/>
            <a:ext cx="365196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HP\Desktop\مجلد جديد ‫(2)‬\تنزيل (1)44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28614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14348" y="4786322"/>
            <a:ext cx="55007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شمس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10" y="-285776"/>
            <a:ext cx="365196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HP\Desktop\مجلد جديد ‫(2)‬\تنزيل (1)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3571868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6512" y="-27384"/>
            <a:ext cx="9144000" cy="688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 descr="صقر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357166"/>
            <a:ext cx="45720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مستطيل 3"/>
          <p:cNvSpPr/>
          <p:nvPr/>
        </p:nvSpPr>
        <p:spPr>
          <a:xfrm>
            <a:off x="4000464" y="4929198"/>
            <a:ext cx="5143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صياد 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43438" y="0"/>
            <a:ext cx="427873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5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285852" y="4714884"/>
            <a:ext cx="5000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ضابط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-214338"/>
            <a:ext cx="427873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ض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MENP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000396" cy="360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714876" y="4786322"/>
            <a:ext cx="41434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طفل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5140" y="-428652"/>
            <a:ext cx="220445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786314" y="4929198"/>
            <a:ext cx="3929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ظفر 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388" y="-500090"/>
            <a:ext cx="220445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ظ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142976" y="1214422"/>
            <a:ext cx="2786082" cy="4486288"/>
            <a:chOff x="4280" y="8210"/>
            <a:chExt cx="1570" cy="257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auto">
            <a:xfrm>
              <a:off x="4280" y="8210"/>
              <a:ext cx="1570" cy="2573"/>
            </a:xfrm>
            <a:custGeom>
              <a:avLst/>
              <a:gdLst/>
              <a:ahLst/>
              <a:cxnLst>
                <a:cxn ang="0">
                  <a:pos x="140" y="2280"/>
                </a:cxn>
                <a:cxn ang="0">
                  <a:pos x="90" y="1870"/>
                </a:cxn>
                <a:cxn ang="0">
                  <a:pos x="40" y="1550"/>
                </a:cxn>
                <a:cxn ang="0">
                  <a:pos x="0" y="1150"/>
                </a:cxn>
                <a:cxn ang="0">
                  <a:pos x="10" y="840"/>
                </a:cxn>
                <a:cxn ang="0">
                  <a:pos x="60" y="510"/>
                </a:cxn>
                <a:cxn ang="0">
                  <a:pos x="140" y="230"/>
                </a:cxn>
                <a:cxn ang="0">
                  <a:pos x="190" y="150"/>
                </a:cxn>
                <a:cxn ang="0">
                  <a:pos x="230" y="90"/>
                </a:cxn>
                <a:cxn ang="0">
                  <a:pos x="410" y="0"/>
                </a:cxn>
                <a:cxn ang="0">
                  <a:pos x="730" y="10"/>
                </a:cxn>
                <a:cxn ang="0">
                  <a:pos x="910" y="60"/>
                </a:cxn>
                <a:cxn ang="0">
                  <a:pos x="1000" y="120"/>
                </a:cxn>
                <a:cxn ang="0">
                  <a:pos x="1080" y="240"/>
                </a:cxn>
                <a:cxn ang="0">
                  <a:pos x="1110" y="970"/>
                </a:cxn>
                <a:cxn ang="0">
                  <a:pos x="1140" y="1260"/>
                </a:cxn>
                <a:cxn ang="0">
                  <a:pos x="1200" y="1550"/>
                </a:cxn>
                <a:cxn ang="0">
                  <a:pos x="1260" y="1890"/>
                </a:cxn>
                <a:cxn ang="0">
                  <a:pos x="1300" y="1990"/>
                </a:cxn>
                <a:cxn ang="0">
                  <a:pos x="1340" y="2130"/>
                </a:cxn>
                <a:cxn ang="0">
                  <a:pos x="1400" y="2250"/>
                </a:cxn>
                <a:cxn ang="0">
                  <a:pos x="1420" y="2290"/>
                </a:cxn>
                <a:cxn ang="0">
                  <a:pos x="1480" y="2330"/>
                </a:cxn>
                <a:cxn ang="0">
                  <a:pos x="1520" y="2390"/>
                </a:cxn>
                <a:cxn ang="0">
                  <a:pos x="1530" y="2420"/>
                </a:cxn>
                <a:cxn ang="0">
                  <a:pos x="1570" y="2480"/>
                </a:cxn>
                <a:cxn ang="0">
                  <a:pos x="1540" y="2490"/>
                </a:cxn>
                <a:cxn ang="0">
                  <a:pos x="1480" y="2530"/>
                </a:cxn>
                <a:cxn ang="0">
                  <a:pos x="1120" y="2500"/>
                </a:cxn>
                <a:cxn ang="0">
                  <a:pos x="60" y="2470"/>
                </a:cxn>
                <a:cxn ang="0">
                  <a:pos x="120" y="2340"/>
                </a:cxn>
                <a:cxn ang="0">
                  <a:pos x="140" y="2280"/>
                </a:cxn>
              </a:cxnLst>
              <a:rect l="0" t="0" r="r" b="b"/>
              <a:pathLst>
                <a:path w="1570" h="2573">
                  <a:moveTo>
                    <a:pt x="140" y="2280"/>
                  </a:moveTo>
                  <a:cubicBezTo>
                    <a:pt x="133" y="2150"/>
                    <a:pt x="132" y="1996"/>
                    <a:pt x="90" y="1870"/>
                  </a:cubicBezTo>
                  <a:cubicBezTo>
                    <a:pt x="78" y="1763"/>
                    <a:pt x="55" y="1657"/>
                    <a:pt x="40" y="1550"/>
                  </a:cubicBezTo>
                  <a:cubicBezTo>
                    <a:pt x="32" y="1415"/>
                    <a:pt x="10" y="1285"/>
                    <a:pt x="0" y="1150"/>
                  </a:cubicBezTo>
                  <a:cubicBezTo>
                    <a:pt x="3" y="1047"/>
                    <a:pt x="5" y="943"/>
                    <a:pt x="10" y="840"/>
                  </a:cubicBezTo>
                  <a:cubicBezTo>
                    <a:pt x="15" y="726"/>
                    <a:pt x="46" y="621"/>
                    <a:pt x="60" y="510"/>
                  </a:cubicBezTo>
                  <a:cubicBezTo>
                    <a:pt x="74" y="399"/>
                    <a:pt x="78" y="322"/>
                    <a:pt x="140" y="230"/>
                  </a:cubicBezTo>
                  <a:cubicBezTo>
                    <a:pt x="207" y="130"/>
                    <a:pt x="118" y="198"/>
                    <a:pt x="190" y="150"/>
                  </a:cubicBezTo>
                  <a:cubicBezTo>
                    <a:pt x="203" y="130"/>
                    <a:pt x="207" y="98"/>
                    <a:pt x="230" y="90"/>
                  </a:cubicBezTo>
                  <a:cubicBezTo>
                    <a:pt x="294" y="69"/>
                    <a:pt x="345" y="22"/>
                    <a:pt x="410" y="0"/>
                  </a:cubicBezTo>
                  <a:cubicBezTo>
                    <a:pt x="517" y="3"/>
                    <a:pt x="623" y="4"/>
                    <a:pt x="730" y="10"/>
                  </a:cubicBezTo>
                  <a:cubicBezTo>
                    <a:pt x="789" y="13"/>
                    <a:pt x="852" y="45"/>
                    <a:pt x="910" y="60"/>
                  </a:cubicBezTo>
                  <a:cubicBezTo>
                    <a:pt x="945" y="95"/>
                    <a:pt x="965" y="91"/>
                    <a:pt x="1000" y="120"/>
                  </a:cubicBezTo>
                  <a:cubicBezTo>
                    <a:pt x="1041" y="154"/>
                    <a:pt x="1052" y="197"/>
                    <a:pt x="1080" y="240"/>
                  </a:cubicBezTo>
                  <a:cubicBezTo>
                    <a:pt x="1139" y="478"/>
                    <a:pt x="1051" y="732"/>
                    <a:pt x="1110" y="970"/>
                  </a:cubicBezTo>
                  <a:cubicBezTo>
                    <a:pt x="1120" y="1066"/>
                    <a:pt x="1117" y="1166"/>
                    <a:pt x="1140" y="1260"/>
                  </a:cubicBezTo>
                  <a:cubicBezTo>
                    <a:pt x="1148" y="1359"/>
                    <a:pt x="1143" y="1465"/>
                    <a:pt x="1200" y="1550"/>
                  </a:cubicBezTo>
                  <a:cubicBezTo>
                    <a:pt x="1214" y="1663"/>
                    <a:pt x="1232" y="1779"/>
                    <a:pt x="1260" y="1890"/>
                  </a:cubicBezTo>
                  <a:cubicBezTo>
                    <a:pt x="1282" y="1978"/>
                    <a:pt x="1272" y="1921"/>
                    <a:pt x="1300" y="1990"/>
                  </a:cubicBezTo>
                  <a:cubicBezTo>
                    <a:pt x="1319" y="2038"/>
                    <a:pt x="1327" y="2079"/>
                    <a:pt x="1340" y="2130"/>
                  </a:cubicBezTo>
                  <a:cubicBezTo>
                    <a:pt x="1365" y="2231"/>
                    <a:pt x="1351" y="2152"/>
                    <a:pt x="1400" y="2250"/>
                  </a:cubicBezTo>
                  <a:cubicBezTo>
                    <a:pt x="1407" y="2263"/>
                    <a:pt x="1409" y="2279"/>
                    <a:pt x="1420" y="2290"/>
                  </a:cubicBezTo>
                  <a:cubicBezTo>
                    <a:pt x="1437" y="2307"/>
                    <a:pt x="1480" y="2330"/>
                    <a:pt x="1480" y="2330"/>
                  </a:cubicBezTo>
                  <a:cubicBezTo>
                    <a:pt x="1493" y="2350"/>
                    <a:pt x="1512" y="2367"/>
                    <a:pt x="1520" y="2390"/>
                  </a:cubicBezTo>
                  <a:cubicBezTo>
                    <a:pt x="1523" y="2400"/>
                    <a:pt x="1525" y="2411"/>
                    <a:pt x="1530" y="2420"/>
                  </a:cubicBezTo>
                  <a:cubicBezTo>
                    <a:pt x="1542" y="2441"/>
                    <a:pt x="1570" y="2480"/>
                    <a:pt x="1570" y="2480"/>
                  </a:cubicBezTo>
                  <a:cubicBezTo>
                    <a:pt x="1560" y="2483"/>
                    <a:pt x="1549" y="2485"/>
                    <a:pt x="1540" y="2490"/>
                  </a:cubicBezTo>
                  <a:cubicBezTo>
                    <a:pt x="1519" y="2502"/>
                    <a:pt x="1480" y="2530"/>
                    <a:pt x="1480" y="2530"/>
                  </a:cubicBezTo>
                  <a:cubicBezTo>
                    <a:pt x="1259" y="2522"/>
                    <a:pt x="1263" y="2529"/>
                    <a:pt x="1120" y="2500"/>
                  </a:cubicBezTo>
                  <a:cubicBezTo>
                    <a:pt x="860" y="2503"/>
                    <a:pt x="370" y="2573"/>
                    <a:pt x="60" y="2470"/>
                  </a:cubicBezTo>
                  <a:cubicBezTo>
                    <a:pt x="72" y="2421"/>
                    <a:pt x="108" y="2389"/>
                    <a:pt x="120" y="2340"/>
                  </a:cubicBezTo>
                  <a:cubicBezTo>
                    <a:pt x="135" y="2282"/>
                    <a:pt x="117" y="2303"/>
                    <a:pt x="140" y="228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4413" y="8315"/>
              <a:ext cx="897" cy="612"/>
            </a:xfrm>
            <a:custGeom>
              <a:avLst/>
              <a:gdLst/>
              <a:ahLst/>
              <a:cxnLst>
                <a:cxn ang="0">
                  <a:pos x="67" y="575"/>
                </a:cxn>
                <a:cxn ang="0">
                  <a:pos x="767" y="565"/>
                </a:cxn>
                <a:cxn ang="0">
                  <a:pos x="857" y="495"/>
                </a:cxn>
                <a:cxn ang="0">
                  <a:pos x="877" y="465"/>
                </a:cxn>
                <a:cxn ang="0">
                  <a:pos x="897" y="405"/>
                </a:cxn>
                <a:cxn ang="0">
                  <a:pos x="857" y="195"/>
                </a:cxn>
                <a:cxn ang="0">
                  <a:pos x="827" y="135"/>
                </a:cxn>
                <a:cxn ang="0">
                  <a:pos x="797" y="125"/>
                </a:cxn>
                <a:cxn ang="0">
                  <a:pos x="577" y="35"/>
                </a:cxn>
                <a:cxn ang="0">
                  <a:pos x="277" y="25"/>
                </a:cxn>
                <a:cxn ang="0">
                  <a:pos x="187" y="55"/>
                </a:cxn>
                <a:cxn ang="0">
                  <a:pos x="157" y="65"/>
                </a:cxn>
                <a:cxn ang="0">
                  <a:pos x="87" y="145"/>
                </a:cxn>
                <a:cxn ang="0">
                  <a:pos x="37" y="265"/>
                </a:cxn>
                <a:cxn ang="0">
                  <a:pos x="27" y="295"/>
                </a:cxn>
                <a:cxn ang="0">
                  <a:pos x="17" y="515"/>
                </a:cxn>
                <a:cxn ang="0">
                  <a:pos x="37" y="575"/>
                </a:cxn>
                <a:cxn ang="0">
                  <a:pos x="67" y="575"/>
                </a:cxn>
              </a:cxnLst>
              <a:rect l="0" t="0" r="r" b="b"/>
              <a:pathLst>
                <a:path w="897" h="612">
                  <a:moveTo>
                    <a:pt x="67" y="575"/>
                  </a:moveTo>
                  <a:cubicBezTo>
                    <a:pt x="179" y="578"/>
                    <a:pt x="672" y="612"/>
                    <a:pt x="767" y="565"/>
                  </a:cubicBezTo>
                  <a:cubicBezTo>
                    <a:pt x="801" y="548"/>
                    <a:pt x="825" y="516"/>
                    <a:pt x="857" y="495"/>
                  </a:cubicBezTo>
                  <a:cubicBezTo>
                    <a:pt x="864" y="485"/>
                    <a:pt x="872" y="476"/>
                    <a:pt x="877" y="465"/>
                  </a:cubicBezTo>
                  <a:cubicBezTo>
                    <a:pt x="886" y="446"/>
                    <a:pt x="897" y="405"/>
                    <a:pt x="897" y="405"/>
                  </a:cubicBezTo>
                  <a:cubicBezTo>
                    <a:pt x="889" y="329"/>
                    <a:pt x="878" y="267"/>
                    <a:pt x="857" y="195"/>
                  </a:cubicBezTo>
                  <a:cubicBezTo>
                    <a:pt x="852" y="176"/>
                    <a:pt x="843" y="148"/>
                    <a:pt x="827" y="135"/>
                  </a:cubicBezTo>
                  <a:cubicBezTo>
                    <a:pt x="819" y="128"/>
                    <a:pt x="807" y="128"/>
                    <a:pt x="797" y="125"/>
                  </a:cubicBezTo>
                  <a:cubicBezTo>
                    <a:pt x="738" y="66"/>
                    <a:pt x="659" y="47"/>
                    <a:pt x="577" y="35"/>
                  </a:cubicBezTo>
                  <a:cubicBezTo>
                    <a:pt x="473" y="0"/>
                    <a:pt x="395" y="19"/>
                    <a:pt x="277" y="25"/>
                  </a:cubicBezTo>
                  <a:cubicBezTo>
                    <a:pt x="247" y="35"/>
                    <a:pt x="217" y="45"/>
                    <a:pt x="187" y="55"/>
                  </a:cubicBezTo>
                  <a:cubicBezTo>
                    <a:pt x="177" y="58"/>
                    <a:pt x="157" y="65"/>
                    <a:pt x="157" y="65"/>
                  </a:cubicBezTo>
                  <a:cubicBezTo>
                    <a:pt x="110" y="135"/>
                    <a:pt x="137" y="112"/>
                    <a:pt x="87" y="145"/>
                  </a:cubicBezTo>
                  <a:cubicBezTo>
                    <a:pt x="73" y="188"/>
                    <a:pt x="52" y="221"/>
                    <a:pt x="37" y="265"/>
                  </a:cubicBezTo>
                  <a:cubicBezTo>
                    <a:pt x="34" y="275"/>
                    <a:pt x="27" y="295"/>
                    <a:pt x="27" y="295"/>
                  </a:cubicBezTo>
                  <a:cubicBezTo>
                    <a:pt x="16" y="385"/>
                    <a:pt x="0" y="419"/>
                    <a:pt x="17" y="515"/>
                  </a:cubicBezTo>
                  <a:cubicBezTo>
                    <a:pt x="21" y="536"/>
                    <a:pt x="30" y="555"/>
                    <a:pt x="37" y="575"/>
                  </a:cubicBezTo>
                  <a:cubicBezTo>
                    <a:pt x="40" y="584"/>
                    <a:pt x="67" y="585"/>
                    <a:pt x="67" y="5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4430" y="9240"/>
              <a:ext cx="760" cy="96"/>
            </a:xfrm>
            <a:custGeom>
              <a:avLst/>
              <a:gdLst/>
              <a:ahLst/>
              <a:cxnLst>
                <a:cxn ang="0">
                  <a:pos x="760" y="50"/>
                </a:cxn>
                <a:cxn ang="0">
                  <a:pos x="640" y="0"/>
                </a:cxn>
                <a:cxn ang="0">
                  <a:pos x="220" y="10"/>
                </a:cxn>
                <a:cxn ang="0">
                  <a:pos x="150" y="20"/>
                </a:cxn>
                <a:cxn ang="0">
                  <a:pos x="90" y="60"/>
                </a:cxn>
                <a:cxn ang="0">
                  <a:pos x="0" y="80"/>
                </a:cxn>
                <a:cxn ang="0">
                  <a:pos x="170" y="70"/>
                </a:cxn>
                <a:cxn ang="0">
                  <a:pos x="270" y="50"/>
                </a:cxn>
              </a:cxnLst>
              <a:rect l="0" t="0" r="r" b="b"/>
              <a:pathLst>
                <a:path w="760" h="96">
                  <a:moveTo>
                    <a:pt x="760" y="50"/>
                  </a:moveTo>
                  <a:cubicBezTo>
                    <a:pt x="716" y="35"/>
                    <a:pt x="683" y="14"/>
                    <a:pt x="640" y="0"/>
                  </a:cubicBezTo>
                  <a:cubicBezTo>
                    <a:pt x="500" y="3"/>
                    <a:pt x="360" y="4"/>
                    <a:pt x="220" y="10"/>
                  </a:cubicBezTo>
                  <a:cubicBezTo>
                    <a:pt x="196" y="11"/>
                    <a:pt x="172" y="12"/>
                    <a:pt x="150" y="20"/>
                  </a:cubicBezTo>
                  <a:cubicBezTo>
                    <a:pt x="128" y="29"/>
                    <a:pt x="114" y="56"/>
                    <a:pt x="90" y="60"/>
                  </a:cubicBezTo>
                  <a:cubicBezTo>
                    <a:pt x="20" y="72"/>
                    <a:pt x="49" y="64"/>
                    <a:pt x="0" y="80"/>
                  </a:cubicBezTo>
                  <a:cubicBezTo>
                    <a:pt x="48" y="96"/>
                    <a:pt x="124" y="74"/>
                    <a:pt x="170" y="70"/>
                  </a:cubicBezTo>
                  <a:cubicBezTo>
                    <a:pt x="243" y="46"/>
                    <a:pt x="209" y="50"/>
                    <a:pt x="270" y="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4500" y="9733"/>
              <a:ext cx="691" cy="197"/>
            </a:xfrm>
            <a:custGeom>
              <a:avLst/>
              <a:gdLst/>
              <a:ahLst/>
              <a:cxnLst>
                <a:cxn ang="0">
                  <a:pos x="651" y="116"/>
                </a:cxn>
                <a:cxn ang="0">
                  <a:pos x="251" y="146"/>
                </a:cxn>
                <a:cxn ang="0">
                  <a:pos x="421" y="176"/>
                </a:cxn>
                <a:cxn ang="0">
                  <a:pos x="451" y="166"/>
                </a:cxn>
                <a:cxn ang="0">
                  <a:pos x="511" y="126"/>
                </a:cxn>
                <a:cxn ang="0">
                  <a:pos x="821" y="166"/>
                </a:cxn>
                <a:cxn ang="0">
                  <a:pos x="691" y="166"/>
                </a:cxn>
                <a:cxn ang="0">
                  <a:pos x="571" y="176"/>
                </a:cxn>
                <a:cxn ang="0">
                  <a:pos x="511" y="196"/>
                </a:cxn>
                <a:cxn ang="0">
                  <a:pos x="421" y="256"/>
                </a:cxn>
                <a:cxn ang="0">
                  <a:pos x="331" y="246"/>
                </a:cxn>
                <a:cxn ang="0">
                  <a:pos x="271" y="196"/>
                </a:cxn>
                <a:cxn ang="0">
                  <a:pos x="201" y="166"/>
                </a:cxn>
                <a:cxn ang="0">
                  <a:pos x="191" y="136"/>
                </a:cxn>
                <a:cxn ang="0">
                  <a:pos x="161" y="126"/>
                </a:cxn>
                <a:cxn ang="0">
                  <a:pos x="191" y="116"/>
                </a:cxn>
                <a:cxn ang="0">
                  <a:pos x="471" y="106"/>
                </a:cxn>
                <a:cxn ang="0">
                  <a:pos x="681" y="56"/>
                </a:cxn>
                <a:cxn ang="0">
                  <a:pos x="801" y="86"/>
                </a:cxn>
                <a:cxn ang="0">
                  <a:pos x="821" y="116"/>
                </a:cxn>
                <a:cxn ang="0">
                  <a:pos x="831" y="166"/>
                </a:cxn>
                <a:cxn ang="0">
                  <a:pos x="861" y="156"/>
                </a:cxn>
                <a:cxn ang="0">
                  <a:pos x="651" y="26"/>
                </a:cxn>
                <a:cxn ang="0">
                  <a:pos x="451" y="26"/>
                </a:cxn>
                <a:cxn ang="0">
                  <a:pos x="391" y="46"/>
                </a:cxn>
                <a:cxn ang="0">
                  <a:pos x="141" y="96"/>
                </a:cxn>
                <a:cxn ang="0">
                  <a:pos x="71" y="116"/>
                </a:cxn>
                <a:cxn ang="0">
                  <a:pos x="1" y="156"/>
                </a:cxn>
                <a:cxn ang="0">
                  <a:pos x="111" y="226"/>
                </a:cxn>
                <a:cxn ang="0">
                  <a:pos x="341" y="286"/>
                </a:cxn>
                <a:cxn ang="0">
                  <a:pos x="761" y="246"/>
                </a:cxn>
                <a:cxn ang="0">
                  <a:pos x="931" y="156"/>
                </a:cxn>
              </a:cxnLst>
              <a:rect l="0" t="0" r="r" b="b"/>
              <a:pathLst>
                <a:path w="931" h="286">
                  <a:moveTo>
                    <a:pt x="651" y="116"/>
                  </a:moveTo>
                  <a:cubicBezTo>
                    <a:pt x="513" y="125"/>
                    <a:pt x="390" y="139"/>
                    <a:pt x="251" y="146"/>
                  </a:cubicBezTo>
                  <a:cubicBezTo>
                    <a:pt x="293" y="209"/>
                    <a:pt x="346" y="183"/>
                    <a:pt x="421" y="176"/>
                  </a:cubicBezTo>
                  <a:cubicBezTo>
                    <a:pt x="431" y="173"/>
                    <a:pt x="442" y="171"/>
                    <a:pt x="451" y="166"/>
                  </a:cubicBezTo>
                  <a:cubicBezTo>
                    <a:pt x="472" y="154"/>
                    <a:pt x="511" y="126"/>
                    <a:pt x="511" y="126"/>
                  </a:cubicBezTo>
                  <a:cubicBezTo>
                    <a:pt x="616" y="137"/>
                    <a:pt x="716" y="157"/>
                    <a:pt x="821" y="166"/>
                  </a:cubicBezTo>
                  <a:cubicBezTo>
                    <a:pt x="781" y="226"/>
                    <a:pt x="748" y="189"/>
                    <a:pt x="691" y="166"/>
                  </a:cubicBezTo>
                  <a:cubicBezTo>
                    <a:pt x="651" y="169"/>
                    <a:pt x="611" y="169"/>
                    <a:pt x="571" y="176"/>
                  </a:cubicBezTo>
                  <a:cubicBezTo>
                    <a:pt x="550" y="179"/>
                    <a:pt x="511" y="196"/>
                    <a:pt x="511" y="196"/>
                  </a:cubicBezTo>
                  <a:cubicBezTo>
                    <a:pt x="481" y="226"/>
                    <a:pt x="461" y="243"/>
                    <a:pt x="421" y="256"/>
                  </a:cubicBezTo>
                  <a:cubicBezTo>
                    <a:pt x="391" y="253"/>
                    <a:pt x="360" y="253"/>
                    <a:pt x="331" y="246"/>
                  </a:cubicBezTo>
                  <a:cubicBezTo>
                    <a:pt x="310" y="241"/>
                    <a:pt x="285" y="208"/>
                    <a:pt x="271" y="196"/>
                  </a:cubicBezTo>
                  <a:cubicBezTo>
                    <a:pt x="241" y="171"/>
                    <a:pt x="239" y="176"/>
                    <a:pt x="201" y="166"/>
                  </a:cubicBezTo>
                  <a:cubicBezTo>
                    <a:pt x="198" y="156"/>
                    <a:pt x="198" y="143"/>
                    <a:pt x="191" y="136"/>
                  </a:cubicBezTo>
                  <a:cubicBezTo>
                    <a:pt x="184" y="129"/>
                    <a:pt x="161" y="137"/>
                    <a:pt x="161" y="126"/>
                  </a:cubicBezTo>
                  <a:cubicBezTo>
                    <a:pt x="161" y="115"/>
                    <a:pt x="180" y="117"/>
                    <a:pt x="191" y="116"/>
                  </a:cubicBezTo>
                  <a:cubicBezTo>
                    <a:pt x="284" y="110"/>
                    <a:pt x="378" y="109"/>
                    <a:pt x="471" y="106"/>
                  </a:cubicBezTo>
                  <a:cubicBezTo>
                    <a:pt x="542" y="59"/>
                    <a:pt x="595" y="63"/>
                    <a:pt x="681" y="56"/>
                  </a:cubicBezTo>
                  <a:cubicBezTo>
                    <a:pt x="729" y="40"/>
                    <a:pt x="762" y="60"/>
                    <a:pt x="801" y="86"/>
                  </a:cubicBezTo>
                  <a:cubicBezTo>
                    <a:pt x="808" y="96"/>
                    <a:pt x="817" y="105"/>
                    <a:pt x="821" y="116"/>
                  </a:cubicBezTo>
                  <a:cubicBezTo>
                    <a:pt x="827" y="132"/>
                    <a:pt x="819" y="154"/>
                    <a:pt x="831" y="166"/>
                  </a:cubicBezTo>
                  <a:cubicBezTo>
                    <a:pt x="838" y="173"/>
                    <a:pt x="851" y="159"/>
                    <a:pt x="861" y="156"/>
                  </a:cubicBezTo>
                  <a:cubicBezTo>
                    <a:pt x="897" y="14"/>
                    <a:pt x="746" y="34"/>
                    <a:pt x="651" y="26"/>
                  </a:cubicBezTo>
                  <a:cubicBezTo>
                    <a:pt x="572" y="0"/>
                    <a:pt x="604" y="6"/>
                    <a:pt x="451" y="26"/>
                  </a:cubicBezTo>
                  <a:cubicBezTo>
                    <a:pt x="430" y="29"/>
                    <a:pt x="391" y="46"/>
                    <a:pt x="391" y="46"/>
                  </a:cubicBezTo>
                  <a:cubicBezTo>
                    <a:pt x="344" y="117"/>
                    <a:pt x="207" y="92"/>
                    <a:pt x="141" y="96"/>
                  </a:cubicBezTo>
                  <a:cubicBezTo>
                    <a:pt x="136" y="97"/>
                    <a:pt x="80" y="110"/>
                    <a:pt x="71" y="116"/>
                  </a:cubicBezTo>
                  <a:cubicBezTo>
                    <a:pt x="0" y="164"/>
                    <a:pt x="86" y="135"/>
                    <a:pt x="1" y="156"/>
                  </a:cubicBezTo>
                  <a:cubicBezTo>
                    <a:pt x="40" y="215"/>
                    <a:pt x="38" y="214"/>
                    <a:pt x="111" y="226"/>
                  </a:cubicBezTo>
                  <a:cubicBezTo>
                    <a:pt x="179" y="271"/>
                    <a:pt x="262" y="270"/>
                    <a:pt x="341" y="286"/>
                  </a:cubicBezTo>
                  <a:cubicBezTo>
                    <a:pt x="483" y="277"/>
                    <a:pt x="619" y="255"/>
                    <a:pt x="761" y="246"/>
                  </a:cubicBezTo>
                  <a:cubicBezTo>
                    <a:pt x="892" y="220"/>
                    <a:pt x="841" y="246"/>
                    <a:pt x="931" y="1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00496" y="0"/>
            <a:ext cx="5143504" cy="6858000"/>
          </a:xfrm>
          <a:prstGeom prst="rect">
            <a:avLst/>
          </a:prstGeom>
          <a:blipFill dpi="0" rotWithShape="1">
            <a:blip r:embed="rId2" cstate="print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214810" y="4714884"/>
            <a:ext cx="45720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عين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6512" y="-642966"/>
            <a:ext cx="227177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500166" y="857232"/>
            <a:ext cx="227177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غ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قسوة حب\463926493_8468880fc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5143504" y="285728"/>
            <a:ext cx="38587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غار حراء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11983268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071546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857752" y="4714884"/>
            <a:ext cx="371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بطة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86446" y="0"/>
            <a:ext cx="251543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ب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00364" y="4929198"/>
            <a:ext cx="6143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14942" y="0"/>
            <a:ext cx="310694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صورة 6" descr="c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28"/>
            <a:ext cx="4857752" cy="617777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071934" y="4714884"/>
            <a:ext cx="46434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فيل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857420" y="3786190"/>
            <a:ext cx="5929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43042" y="642918"/>
            <a:ext cx="254749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1" name="Picture 5" descr="C:\Users\HP\Desktop\1234862961[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مستطيل 11"/>
          <p:cNvSpPr/>
          <p:nvPr/>
        </p:nvSpPr>
        <p:spPr>
          <a:xfrm>
            <a:off x="0" y="4714884"/>
            <a:ext cx="45005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قمر</a:t>
            </a:r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71538" y="-785842"/>
            <a:ext cx="254749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786314" y="4929198"/>
            <a:ext cx="4071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كلب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286512" y="-214338"/>
            <a:ext cx="22717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HP\Desktop\مجلد جديد ‫(2)‬\تنزيل (1)7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85786" y="-285776"/>
            <a:ext cx="192713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4714884"/>
            <a:ext cx="49291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لحم 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7" name="Picture 7" descr="4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35758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9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52149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مستطيل 2"/>
          <p:cNvSpPr/>
          <p:nvPr/>
        </p:nvSpPr>
        <p:spPr>
          <a:xfrm>
            <a:off x="5572132" y="4572008"/>
            <a:ext cx="2832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مسجد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16" y="-857280"/>
            <a:ext cx="157767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/>
          <p:cNvCxnSpPr/>
          <p:nvPr/>
        </p:nvCxnSpPr>
        <p:spPr>
          <a:xfrm rot="5400000">
            <a:off x="1863080" y="3429000"/>
            <a:ext cx="6858000" cy="0"/>
          </a:xfrm>
          <a:prstGeom prst="line">
            <a:avLst/>
          </a:prstGeom>
          <a:ln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5286380" y="5000636"/>
            <a:ext cx="3857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نهر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388" y="-857280"/>
            <a:ext cx="227177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صورة 5" descr="يبشسيبؤيسري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6512" y="-27384"/>
            <a:ext cx="9180512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42910" y="3286124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هرم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0244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-1071594"/>
            <a:ext cx="328152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هـ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HP\Desktop\مجلد جديد ‫(2)‬\21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4214810" cy="29289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5008" y="0"/>
            <a:ext cx="3428992" cy="6858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643042" y="4643446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وجه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43636" y="0"/>
            <a:ext cx="192713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ي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00628" y="1857364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يد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0034" y="1000108"/>
            <a:ext cx="267092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285728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ما  الحرف الذي تبدأ </a:t>
            </a:r>
            <a:r>
              <a:rPr lang="ar-S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بها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هذه الصورة: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0" name="Picture 2" descr="أدوات منزلية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27114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כב עם 5 פינות 7"/>
          <p:cNvSpPr/>
          <p:nvPr/>
        </p:nvSpPr>
        <p:spPr>
          <a:xfrm>
            <a:off x="6660232" y="2132856"/>
            <a:ext cx="2304256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/>
              <a:t>ش</a:t>
            </a:r>
            <a:endParaRPr lang="he-IL" sz="4400" b="1" dirty="0"/>
          </a:p>
        </p:txBody>
      </p:sp>
      <p:sp>
        <p:nvSpPr>
          <p:cNvPr id="9" name="כוכב עם 5 פינות 8"/>
          <p:cNvSpPr/>
          <p:nvPr/>
        </p:nvSpPr>
        <p:spPr>
          <a:xfrm>
            <a:off x="5148064" y="4365104"/>
            <a:ext cx="2304256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ب</a:t>
            </a:r>
            <a:endParaRPr lang="he-IL" sz="5400" dirty="0"/>
          </a:p>
        </p:txBody>
      </p:sp>
      <p:sp>
        <p:nvSpPr>
          <p:cNvPr id="10" name="כוכב עם 5 פינות 9"/>
          <p:cNvSpPr/>
          <p:nvPr/>
        </p:nvSpPr>
        <p:spPr>
          <a:xfrm>
            <a:off x="2843808" y="2132856"/>
            <a:ext cx="2304256" cy="18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ص</a:t>
            </a:r>
            <a:endParaRPr lang="he-IL" sz="44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000628" y="4857760"/>
            <a:ext cx="371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تاج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72198" y="214290"/>
            <a:ext cx="269016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صورة 4" descr="crown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86" y="214290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اضغط 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على الصورة التي تبدأ بحرف الدال 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 descr="حيوانات المزرعة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357430"/>
            <a:ext cx="1928826" cy="279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تعليم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4888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حيوانات برية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2143140" cy="25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6286512" y="2071678"/>
            <a:ext cx="2286016" cy="32861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571472" y="2143116"/>
            <a:ext cx="2428892" cy="3429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011984419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962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214810" y="4286256"/>
            <a:ext cx="49291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ثعلب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43438" y="357166"/>
            <a:ext cx="40005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HP\Desktop\مجلد جديد ‫(2)‬\تنزيل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857652" cy="40005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4357654" cy="6858000"/>
          </a:xfrm>
          <a:prstGeom prst="rect">
            <a:avLst/>
          </a:prstGeom>
          <a:blipFill dpi="0" rotWithShape="1">
            <a:blip r:embed="rId2" cstate="print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4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 descr="13150_01gamalsarko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85992"/>
            <a:ext cx="3659368" cy="404621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286380" y="571480"/>
            <a:ext cx="3571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جمل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4348" y="571480"/>
            <a:ext cx="241123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29388" y="-857280"/>
            <a:ext cx="241123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D:\مها جمال رباني (I Love Maha )\رياض الاطفال\وحدة الحج\صــــــــــــور مناسك الحج\Image1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pic>
        <p:nvPicPr>
          <p:cNvPr id="5125" name="Picture 5" descr="D:\مها جمال رباني (I Love Maha )\رياض الاطفال\وحدة الحج\صــــــــــــور مناسك الحج\Imag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>
            <a:off x="2714612" y="285728"/>
            <a:ext cx="23574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حج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857884" y="500042"/>
            <a:ext cx="241123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11989567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85786" y="4714884"/>
            <a:ext cx="70009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خبز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14942" y="0"/>
            <a:ext cx="241123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71472" y="4786322"/>
            <a:ext cx="75009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ديك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4348" y="0"/>
            <a:ext cx="221457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حيوانات المزرعة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24" y="1571612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929322" y="4500570"/>
            <a:ext cx="32146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ذئب </a:t>
            </a:r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15140" y="0"/>
            <a:ext cx="151035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ذ</a:t>
            </a:r>
            <a:endParaRPr lang="ar-SA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52149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82</Words>
  <Application>Microsoft Office PowerPoint</Application>
  <PresentationFormat>‫הצגה על המסך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سمة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רימא</cp:lastModifiedBy>
  <cp:revision>60</cp:revision>
  <dcterms:created xsi:type="dcterms:W3CDTF">2010-12-11T13:51:57Z</dcterms:created>
  <dcterms:modified xsi:type="dcterms:W3CDTF">2012-04-03T15:01:59Z</dcterms:modified>
</cp:coreProperties>
</file>