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diagrams/layout1.xml" ContentType="application/vnd.openxmlformats-officedocument.drawingml.diagramLayout+xml"/>
  <Override PartName="/ppt/diagrams/data2.xml" ContentType="application/vnd.openxmlformats-officedocument.drawingml.diagramData+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5"/>
  </p:sldMasterIdLst>
  <p:notesMasterIdLst>
    <p:notesMasterId r:id="rId48"/>
  </p:notesMasterIdLst>
  <p:sldIdLst>
    <p:sldId id="290" r:id="rId6"/>
    <p:sldId id="300" r:id="rId7"/>
    <p:sldId id="291" r:id="rId8"/>
    <p:sldId id="292" r:id="rId9"/>
    <p:sldId id="293" r:id="rId10"/>
    <p:sldId id="320" r:id="rId11"/>
    <p:sldId id="288" r:id="rId12"/>
    <p:sldId id="321" r:id="rId13"/>
    <p:sldId id="322" r:id="rId14"/>
    <p:sldId id="323" r:id="rId15"/>
    <p:sldId id="324" r:id="rId16"/>
    <p:sldId id="325" r:id="rId17"/>
    <p:sldId id="326" r:id="rId18"/>
    <p:sldId id="327" r:id="rId19"/>
    <p:sldId id="289" r:id="rId20"/>
    <p:sldId id="311" r:id="rId21"/>
    <p:sldId id="295" r:id="rId22"/>
    <p:sldId id="331" r:id="rId23"/>
    <p:sldId id="296" r:id="rId24"/>
    <p:sldId id="297" r:id="rId25"/>
    <p:sldId id="298" r:id="rId26"/>
    <p:sldId id="302" r:id="rId27"/>
    <p:sldId id="304" r:id="rId28"/>
    <p:sldId id="306" r:id="rId29"/>
    <p:sldId id="332" r:id="rId30"/>
    <p:sldId id="333" r:id="rId31"/>
    <p:sldId id="334" r:id="rId32"/>
    <p:sldId id="335" r:id="rId33"/>
    <p:sldId id="336" r:id="rId34"/>
    <p:sldId id="337" r:id="rId35"/>
    <p:sldId id="338" r:id="rId36"/>
    <p:sldId id="339" r:id="rId37"/>
    <p:sldId id="340" r:id="rId38"/>
    <p:sldId id="341" r:id="rId39"/>
    <p:sldId id="342" r:id="rId40"/>
    <p:sldId id="343" r:id="rId41"/>
    <p:sldId id="344" r:id="rId42"/>
    <p:sldId id="347" r:id="rId43"/>
    <p:sldId id="349" r:id="rId44"/>
    <p:sldId id="345" r:id="rId45"/>
    <p:sldId id="346" r:id="rId46"/>
    <p:sldId id="348" r:id="rId47"/>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88" autoAdjust="0"/>
    <p:restoredTop sz="94660"/>
  </p:normalViewPr>
  <p:slideViewPr>
    <p:cSldViewPr>
      <p:cViewPr>
        <p:scale>
          <a:sx n="71" d="100"/>
          <a:sy n="71" d="100"/>
        </p:scale>
        <p:origin x="-51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notesMaster" Target="notesMasters/notesMaster1.xml"/><Relationship Id="rId8" Type="http://schemas.openxmlformats.org/officeDocument/2006/relationships/slide" Target="slides/slide3.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293F84-8707-4F54-8003-66BB42FA4676}" type="doc">
      <dgm:prSet loTypeId="urn:microsoft.com/office/officeart/2005/8/layout/matrix1" loCatId="matrix" qsTypeId="urn:microsoft.com/office/officeart/2005/8/quickstyle/3d1" qsCatId="3D" csTypeId="urn:microsoft.com/office/officeart/2005/8/colors/accent2_1" csCatId="accent2" phldr="1"/>
      <dgm:spPr/>
      <dgm:t>
        <a:bodyPr/>
        <a:lstStyle/>
        <a:p>
          <a:pPr rtl="1"/>
          <a:endParaRPr lang="ar-SA"/>
        </a:p>
      </dgm:t>
    </dgm:pt>
    <dgm:pt modelId="{DA5EBB8F-A77C-4746-8FC5-899A591DE1D9}">
      <dgm:prSet phldrT="[نص]" custT="1"/>
      <dgm:spPr/>
      <dgm:t>
        <a:bodyPr/>
        <a:lstStyle/>
        <a:p>
          <a:pPr rtl="1"/>
          <a:r>
            <a:rPr lang="ar" sz="4000" b="1" dirty="0" smtClean="0">
              <a:latin typeface="Arabic Typesetting" pitchFamily="66" charset="-78"/>
              <a:cs typeface="Arabic Typesetting" pitchFamily="66" charset="-78"/>
            </a:rPr>
            <a:t>ث</a:t>
          </a:r>
          <a:r>
            <a:rPr lang="ar-SA" sz="4000" b="1" dirty="0" smtClean="0">
              <a:latin typeface="Arabic Typesetting" pitchFamily="66" charset="-78"/>
              <a:cs typeface="Arabic Typesetting" pitchFamily="66" charset="-78"/>
            </a:rPr>
            <a:t>َ</a:t>
          </a:r>
          <a:r>
            <a:rPr lang="ar" sz="4000" b="1" dirty="0" smtClean="0">
              <a:latin typeface="Arabic Typesetting" pitchFamily="66" charset="-78"/>
              <a:cs typeface="Arabic Typesetting" pitchFamily="66" charset="-78"/>
            </a:rPr>
            <a:t>اني</a:t>
          </a:r>
          <a:r>
            <a:rPr lang="ar-SA" sz="4000" b="1" dirty="0" smtClean="0">
              <a:latin typeface="Arabic Typesetting" pitchFamily="66" charset="-78"/>
              <a:cs typeface="Arabic Typesetting" pitchFamily="66" charset="-78"/>
            </a:rPr>
            <a:t>ًّ</a:t>
          </a:r>
          <a:r>
            <a:rPr lang="ar" sz="4000" b="1" dirty="0" smtClean="0">
              <a:latin typeface="Arabic Typesetting" pitchFamily="66" charset="-78"/>
              <a:cs typeface="Arabic Typesetting" pitchFamily="66" charset="-78"/>
            </a:rPr>
            <a:t>ا :ن</a:t>
          </a:r>
          <a:r>
            <a:rPr lang="ar-SA" sz="4000" b="1" dirty="0" smtClean="0">
              <a:latin typeface="Arabic Typesetting" pitchFamily="66" charset="-78"/>
              <a:cs typeface="Arabic Typesetting" pitchFamily="66" charset="-78"/>
            </a:rPr>
            <a:t>َ</a:t>
          </a:r>
          <a:r>
            <a:rPr lang="ar" sz="4000" b="1" dirty="0" smtClean="0">
              <a:latin typeface="Arabic Typesetting" pitchFamily="66" charset="-78"/>
              <a:cs typeface="Arabic Typesetting" pitchFamily="66" charset="-78"/>
            </a:rPr>
            <a:t>ك</a:t>
          </a:r>
          <a:r>
            <a:rPr lang="ar-SA" sz="4000" b="1" dirty="0" smtClean="0">
              <a:latin typeface="Arabic Typesetting" pitchFamily="66" charset="-78"/>
              <a:cs typeface="Arabic Typesetting" pitchFamily="66" charset="-78"/>
            </a:rPr>
            <a:t>ْ</a:t>
          </a:r>
          <a:r>
            <a:rPr lang="ar" sz="4000" b="1" dirty="0" smtClean="0">
              <a:latin typeface="Arabic Typesetting" pitchFamily="66" charset="-78"/>
              <a:cs typeface="Arabic Typesetting" pitchFamily="66" charset="-78"/>
            </a:rPr>
            <a:t>ش</a:t>
          </a:r>
          <a:r>
            <a:rPr lang="ar-SA" sz="4000" b="1" dirty="0" smtClean="0">
              <a:latin typeface="Arabic Typesetting" pitchFamily="66" charset="-78"/>
              <a:cs typeface="Arabic Typesetting" pitchFamily="66" charset="-78"/>
            </a:rPr>
            <a:t>ِ</a:t>
          </a:r>
          <a:r>
            <a:rPr lang="ar" sz="4000" b="1" dirty="0" smtClean="0">
              <a:latin typeface="Arabic Typesetting" pitchFamily="66" charset="-78"/>
              <a:cs typeface="Arabic Typesetting" pitchFamily="66" charset="-78"/>
            </a:rPr>
            <a:t>ف</a:t>
          </a:r>
          <a:r>
            <a:rPr lang="ar-SA" sz="4000" b="1" dirty="0" smtClean="0">
              <a:latin typeface="Arabic Typesetting" pitchFamily="66" charset="-78"/>
              <a:cs typeface="Arabic Typesetting" pitchFamily="66" charset="-78"/>
            </a:rPr>
            <a:t>ُ</a:t>
          </a:r>
          <a:r>
            <a:rPr lang="ar" sz="4000" b="1" dirty="0" smtClean="0">
              <a:latin typeface="Arabic Typesetting" pitchFamily="66" charset="-78"/>
              <a:cs typeface="Arabic Typesetting" pitchFamily="66" charset="-78"/>
            </a:rPr>
            <a:t> ع</a:t>
          </a:r>
          <a:r>
            <a:rPr lang="ar-SA" sz="4000" b="1" dirty="0" smtClean="0">
              <a:latin typeface="Arabic Typesetting" pitchFamily="66" charset="-78"/>
              <a:cs typeface="Arabic Typesetting" pitchFamily="66" charset="-78"/>
            </a:rPr>
            <a:t>َ</a:t>
          </a:r>
          <a:r>
            <a:rPr lang="ar" sz="4000" b="1" dirty="0" smtClean="0">
              <a:latin typeface="Arabic Typesetting" pitchFamily="66" charset="-78"/>
              <a:cs typeface="Arabic Typesetting" pitchFamily="66" charset="-78"/>
            </a:rPr>
            <a:t>ن</a:t>
          </a:r>
          <a:r>
            <a:rPr lang="ar-SA" sz="4000" b="1" dirty="0" smtClean="0">
              <a:latin typeface="Arabic Typesetting" pitchFamily="66" charset="-78"/>
              <a:cs typeface="Arabic Typesetting" pitchFamily="66" charset="-78"/>
            </a:rPr>
            <a:t>ْ</a:t>
          </a:r>
          <a:r>
            <a:rPr lang="ar" sz="4000" b="1" dirty="0" smtClean="0">
              <a:latin typeface="Arabic Typesetting" pitchFamily="66" charset="-78"/>
              <a:cs typeface="Arabic Typesetting" pitchFamily="66" charset="-78"/>
            </a:rPr>
            <a:t> م</a:t>
          </a:r>
          <a:r>
            <a:rPr lang="ar-SA" sz="4000" b="1" dirty="0" smtClean="0">
              <a:latin typeface="Arabic Typesetting" pitchFamily="66" charset="-78"/>
              <a:cs typeface="Arabic Typesetting" pitchFamily="66" charset="-78"/>
            </a:rPr>
            <a:t>َ</a:t>
          </a:r>
          <a:r>
            <a:rPr lang="ar" sz="4000" b="1" dirty="0" smtClean="0">
              <a:latin typeface="Arabic Typesetting" pitchFamily="66" charset="-78"/>
              <a:cs typeface="Arabic Typesetting" pitchFamily="66" charset="-78"/>
            </a:rPr>
            <a:t>ك</a:t>
          </a:r>
          <a:r>
            <a:rPr lang="ar-SA" sz="4000" b="1" dirty="0" smtClean="0">
              <a:latin typeface="Arabic Typesetting" pitchFamily="66" charset="-78"/>
              <a:cs typeface="Arabic Typesetting" pitchFamily="66" charset="-78"/>
            </a:rPr>
            <a:t>َ</a:t>
          </a:r>
          <a:r>
            <a:rPr lang="ar" sz="4000" b="1" dirty="0" smtClean="0">
              <a:latin typeface="Arabic Typesetting" pitchFamily="66" charset="-78"/>
              <a:cs typeface="Arabic Typesetting" pitchFamily="66" charset="-78"/>
            </a:rPr>
            <a:t>ان </a:t>
          </a:r>
          <a:r>
            <a:rPr lang="ar-SA" sz="4000" b="1" dirty="0" smtClean="0">
              <a:latin typeface="Arabic Typesetting" pitchFamily="66" charset="-78"/>
              <a:cs typeface="Arabic Typesetting" pitchFamily="66" charset="-78"/>
            </a:rPr>
            <a:t>ِ</a:t>
          </a:r>
          <a:r>
            <a:rPr lang="ar" sz="4000" b="1" dirty="0" smtClean="0">
              <a:latin typeface="Arabic Typesetting" pitchFamily="66" charset="-78"/>
              <a:cs typeface="Arabic Typesetting" pitchFamily="66" charset="-78"/>
            </a:rPr>
            <a:t>الل</a:t>
          </a:r>
          <a:r>
            <a:rPr lang="ar-SA" sz="4000" b="1" dirty="0" smtClean="0">
              <a:latin typeface="Arabic Typesetting" pitchFamily="66" charset="-78"/>
              <a:cs typeface="Arabic Typesetting" pitchFamily="66" charset="-78"/>
            </a:rPr>
            <a:t>َّ</a:t>
          </a:r>
          <a:r>
            <a:rPr lang="ar" sz="4000" b="1" dirty="0" smtClean="0">
              <a:latin typeface="Arabic Typesetting" pitchFamily="66" charset="-78"/>
              <a:cs typeface="Arabic Typesetting" pitchFamily="66" charset="-78"/>
            </a:rPr>
            <a:t>د</a:t>
          </a:r>
          <a:r>
            <a:rPr lang="ar-SA" sz="4000" b="1" dirty="0" smtClean="0">
              <a:latin typeface="Arabic Typesetting" pitchFamily="66" charset="-78"/>
              <a:cs typeface="Arabic Typesetting" pitchFamily="66" charset="-78"/>
            </a:rPr>
            <a:t>ْ</a:t>
          </a:r>
          <a:r>
            <a:rPr lang="ar" sz="4000" b="1" dirty="0" smtClean="0">
              <a:latin typeface="Arabic Typesetting" pitchFamily="66" charset="-78"/>
              <a:cs typeface="Arabic Typesetting" pitchFamily="66" charset="-78"/>
            </a:rPr>
            <a:t>غ</a:t>
          </a:r>
          <a:r>
            <a:rPr lang="ar-SA" sz="4000" b="1" dirty="0" smtClean="0">
              <a:latin typeface="Arabic Typesetting" pitchFamily="66" charset="-78"/>
              <a:cs typeface="Arabic Typesetting" pitchFamily="66" charset="-78"/>
            </a:rPr>
            <a:t>َ</a:t>
          </a:r>
          <a:r>
            <a:rPr lang="ar" sz="4000" b="1" dirty="0" smtClean="0">
              <a:latin typeface="Arabic Typesetting" pitchFamily="66" charset="-78"/>
              <a:cs typeface="Arabic Typesetting" pitchFamily="66" charset="-78"/>
            </a:rPr>
            <a:t>ة</a:t>
          </a:r>
          <a:r>
            <a:rPr lang="ar-SA" sz="4000" b="1" dirty="0" smtClean="0">
              <a:latin typeface="Arabic Typesetting" pitchFamily="66" charset="-78"/>
              <a:cs typeface="Arabic Typesetting" pitchFamily="66" charset="-78"/>
            </a:rPr>
            <a:t>ِ</a:t>
          </a:r>
          <a:r>
            <a:rPr lang="ar" sz="4000" b="1" dirty="0" smtClean="0">
              <a:latin typeface="Arabic Typesetting" pitchFamily="66" charset="-78"/>
              <a:cs typeface="Arabic Typesetting" pitchFamily="66" charset="-78"/>
            </a:rPr>
            <a:t> و</a:t>
          </a:r>
          <a:r>
            <a:rPr lang="ar-SA" sz="4000" b="1" dirty="0" smtClean="0">
              <a:latin typeface="Arabic Typesetting" pitchFamily="66" charset="-78"/>
              <a:cs typeface="Arabic Typesetting" pitchFamily="66" charset="-78"/>
            </a:rPr>
            <a:t>َ</a:t>
          </a:r>
          <a:r>
            <a:rPr lang="ar" sz="4000" b="1" dirty="0" smtClean="0">
              <a:latin typeface="Arabic Typesetting" pitchFamily="66" charset="-78"/>
              <a:cs typeface="Arabic Typesetting" pitchFamily="66" charset="-78"/>
            </a:rPr>
            <a:t>ن</a:t>
          </a:r>
          <a:r>
            <a:rPr lang="ar-SA" sz="4000" b="1" dirty="0" smtClean="0">
              <a:latin typeface="Arabic Typesetting" pitchFamily="66" charset="-78"/>
              <a:cs typeface="Arabic Typesetting" pitchFamily="66" charset="-78"/>
            </a:rPr>
            <a:t>ُ</a:t>
          </a:r>
          <a:r>
            <a:rPr lang="ar" sz="4000" b="1" dirty="0" smtClean="0">
              <a:latin typeface="Arabic Typesetting" pitchFamily="66" charset="-78"/>
              <a:cs typeface="Arabic Typesetting" pitchFamily="66" charset="-78"/>
            </a:rPr>
            <a:t>ط</a:t>
          </a:r>
          <a:r>
            <a:rPr lang="ar-SA" sz="4000" b="1" dirty="0" smtClean="0">
              <a:latin typeface="Arabic Typesetting" pitchFamily="66" charset="-78"/>
              <a:cs typeface="Arabic Typesetting" pitchFamily="66" charset="-78"/>
            </a:rPr>
            <a:t>َ</a:t>
          </a:r>
          <a:r>
            <a:rPr lang="ar" sz="4000" b="1" dirty="0" smtClean="0">
              <a:latin typeface="Arabic Typesetting" pitchFamily="66" charset="-78"/>
              <a:cs typeface="Arabic Typesetting" pitchFamily="66" charset="-78"/>
            </a:rPr>
            <a:t>ه</a:t>
          </a:r>
          <a:r>
            <a:rPr lang="ar-SA" sz="4000" b="1" dirty="0" smtClean="0">
              <a:latin typeface="Arabic Typesetting" pitchFamily="66" charset="-78"/>
              <a:cs typeface="Arabic Typesetting" pitchFamily="66" charset="-78"/>
            </a:rPr>
            <a:t>ِّ</a:t>
          </a:r>
          <a:r>
            <a:rPr lang="ar" sz="4000" b="1" dirty="0" smtClean="0">
              <a:latin typeface="Arabic Typesetting" pitchFamily="66" charset="-78"/>
              <a:cs typeface="Arabic Typesetting" pitchFamily="66" charset="-78"/>
            </a:rPr>
            <a:t>ر</a:t>
          </a:r>
          <a:r>
            <a:rPr lang="ar-SA" sz="4000" b="1" dirty="0" smtClean="0">
              <a:latin typeface="Arabic Typesetting" pitchFamily="66" charset="-78"/>
              <a:cs typeface="Arabic Typesetting" pitchFamily="66" charset="-78"/>
            </a:rPr>
            <a:t>ُ</a:t>
          </a:r>
          <a:r>
            <a:rPr lang="ar" sz="4000" b="1" dirty="0" smtClean="0">
              <a:latin typeface="Arabic Typesetting" pitchFamily="66" charset="-78"/>
              <a:cs typeface="Arabic Typesetting" pitchFamily="66" charset="-78"/>
            </a:rPr>
            <a:t>ه</a:t>
          </a:r>
          <a:r>
            <a:rPr lang="ar-SA" sz="4000" b="1" dirty="0" smtClean="0">
              <a:latin typeface="Arabic Typesetting" pitchFamily="66" charset="-78"/>
              <a:cs typeface="Arabic Typesetting" pitchFamily="66" charset="-78"/>
            </a:rPr>
            <a:t>ُ</a:t>
          </a:r>
          <a:r>
            <a:rPr lang="ar" sz="4000" b="1" dirty="0" smtClean="0">
              <a:latin typeface="Arabic Typesetting" pitchFamily="66" charset="-78"/>
              <a:cs typeface="Arabic Typesetting" pitchFamily="66" charset="-78"/>
            </a:rPr>
            <a:t> ع</a:t>
          </a:r>
          <a:r>
            <a:rPr lang="ar-SA" sz="4000" b="1" dirty="0" smtClean="0">
              <a:latin typeface="Arabic Typesetting" pitchFamily="66" charset="-78"/>
              <a:cs typeface="Arabic Typesetting" pitchFamily="66" charset="-78"/>
            </a:rPr>
            <a:t>َ</a:t>
          </a:r>
          <a:r>
            <a:rPr lang="ar" sz="4000" b="1" dirty="0" smtClean="0">
              <a:latin typeface="Arabic Typesetting" pitchFamily="66" charset="-78"/>
              <a:cs typeface="Arabic Typesetting" pitchFamily="66" charset="-78"/>
            </a:rPr>
            <a:t>لى الف</a:t>
          </a:r>
          <a:r>
            <a:rPr lang="ar-SA" sz="4000" b="1" dirty="0" smtClean="0">
              <a:latin typeface="Arabic Typesetting" pitchFamily="66" charset="-78"/>
              <a:cs typeface="Arabic Typesetting" pitchFamily="66" charset="-78"/>
            </a:rPr>
            <a:t>َ</a:t>
          </a:r>
          <a:r>
            <a:rPr lang="ar" sz="4000" b="1" dirty="0" smtClean="0">
              <a:latin typeface="Arabic Typesetting" pitchFamily="66" charset="-78"/>
              <a:cs typeface="Arabic Typesetting" pitchFamily="66" charset="-78"/>
            </a:rPr>
            <a:t>و</a:t>
          </a:r>
          <a:r>
            <a:rPr lang="ar-SA" sz="4000" b="1" dirty="0" smtClean="0">
              <a:latin typeface="Arabic Typesetting" pitchFamily="66" charset="-78"/>
              <a:cs typeface="Arabic Typesetting" pitchFamily="66" charset="-78"/>
            </a:rPr>
            <a:t>ْ</a:t>
          </a:r>
          <a:r>
            <a:rPr lang="ar" sz="4000" b="1" dirty="0" smtClean="0">
              <a:latin typeface="Arabic Typesetting" pitchFamily="66" charset="-78"/>
              <a:cs typeface="Arabic Typesetting" pitchFamily="66" charset="-78"/>
            </a:rPr>
            <a:t>ر</a:t>
          </a:r>
          <a:r>
            <a:rPr lang="ar-SA" sz="4000" b="1" dirty="0" smtClean="0">
              <a:latin typeface="Arabic Typesetting" pitchFamily="66" charset="-78"/>
              <a:cs typeface="Arabic Typesetting" pitchFamily="66" charset="-78"/>
            </a:rPr>
            <a:t>ِ، </a:t>
          </a:r>
          <a:r>
            <a:rPr lang="ar-SA" sz="4000" b="1" dirty="0" err="1" smtClean="0">
              <a:latin typeface="Arabic Typesetting" pitchFamily="66" charset="-78"/>
              <a:cs typeface="Arabic Typesetting" pitchFamily="66" charset="-78"/>
            </a:rPr>
            <a:t>إ</a:t>
          </a:r>
          <a:r>
            <a:rPr lang="ar" sz="4000" b="1" dirty="0" smtClean="0">
              <a:latin typeface="Arabic Typesetting" pitchFamily="66" charset="-78"/>
              <a:cs typeface="Arabic Typesetting" pitchFamily="66" charset="-78"/>
            </a:rPr>
            <a:t>م</a:t>
          </a:r>
          <a:r>
            <a:rPr lang="ar-SA" sz="4000" b="1" dirty="0" smtClean="0">
              <a:latin typeface="Arabic Typesetting" pitchFamily="66" charset="-78"/>
              <a:cs typeface="Arabic Typesetting" pitchFamily="66" charset="-78"/>
            </a:rPr>
            <a:t>َّ</a:t>
          </a:r>
          <a:r>
            <a:rPr lang="ar" sz="4000" b="1" dirty="0" smtClean="0">
              <a:latin typeface="Arabic Typesetting" pitchFamily="66" charset="-78"/>
              <a:cs typeface="Arabic Typesetting" pitchFamily="66" charset="-78"/>
            </a:rPr>
            <a:t>ا بالك</a:t>
          </a:r>
          <a:r>
            <a:rPr lang="ar-SA" sz="4000" b="1" dirty="0" smtClean="0">
              <a:latin typeface="Arabic Typesetting" pitchFamily="66" charset="-78"/>
              <a:cs typeface="Arabic Typesetting" pitchFamily="66" charset="-78"/>
            </a:rPr>
            <a:t>ُ</a:t>
          </a:r>
          <a:r>
            <a:rPr lang="ar" sz="4000" b="1" dirty="0" smtClean="0">
              <a:latin typeface="Arabic Typesetting" pitchFamily="66" charset="-78"/>
              <a:cs typeface="Arabic Typesetting" pitchFamily="66" charset="-78"/>
            </a:rPr>
            <a:t>ح</a:t>
          </a:r>
          <a:r>
            <a:rPr lang="ar-SA" sz="4000" b="1" dirty="0" smtClean="0">
              <a:latin typeface="Arabic Typesetting" pitchFamily="66" charset="-78"/>
              <a:cs typeface="Arabic Typesetting" pitchFamily="66" charset="-78"/>
            </a:rPr>
            <a:t>ُ</a:t>
          </a:r>
          <a:r>
            <a:rPr lang="ar" sz="4000" b="1" dirty="0" smtClean="0">
              <a:latin typeface="Arabic Typesetting" pitchFamily="66" charset="-78"/>
              <a:cs typeface="Arabic Typesetting" pitchFamily="66" charset="-78"/>
            </a:rPr>
            <a:t>ول</a:t>
          </a:r>
          <a:r>
            <a:rPr lang="ar-SA" sz="4000" b="1" dirty="0" smtClean="0">
              <a:latin typeface="Arabic Typesetting" pitchFamily="66" charset="-78"/>
              <a:cs typeface="Arabic Typesetting" pitchFamily="66" charset="-78"/>
            </a:rPr>
            <a:t>ِ</a:t>
          </a:r>
          <a:r>
            <a:rPr lang="ar" sz="4000" b="1" dirty="0" smtClean="0">
              <a:latin typeface="Arabic Typesetting" pitchFamily="66" charset="-78"/>
              <a:cs typeface="Arabic Typesetting" pitchFamily="66" charset="-78"/>
            </a:rPr>
            <a:t> </a:t>
          </a:r>
          <a:r>
            <a:rPr lang="ar-SA" sz="4000" b="1" dirty="0" smtClean="0">
              <a:latin typeface="Arabic Typesetting" pitchFamily="66" charset="-78"/>
              <a:cs typeface="Arabic Typesetting" pitchFamily="66" charset="-78"/>
            </a:rPr>
            <a:t>أ</a:t>
          </a:r>
          <a:r>
            <a:rPr lang="ar" sz="4000" b="1" dirty="0" smtClean="0">
              <a:latin typeface="Arabic Typesetting" pitchFamily="66" charset="-78"/>
              <a:cs typeface="Arabic Typesetting" pitchFamily="66" charset="-78"/>
            </a:rPr>
            <a:t>و ب</a:t>
          </a:r>
          <a:r>
            <a:rPr lang="ar-SA" sz="4000" b="1" dirty="0" smtClean="0">
              <a:latin typeface="Arabic Typesetting" pitchFamily="66" charset="-78"/>
              <a:cs typeface="Arabic Typesetting" pitchFamily="66" charset="-78"/>
            </a:rPr>
            <a:t>ِ</a:t>
          </a:r>
          <a:r>
            <a:rPr lang="ar" sz="4000" b="1" dirty="0" smtClean="0">
              <a:latin typeface="Arabic Typesetting" pitchFamily="66" charset="-78"/>
              <a:cs typeface="Arabic Typesetting" pitchFamily="66" charset="-78"/>
            </a:rPr>
            <a:t>م</a:t>
          </a:r>
          <a:r>
            <a:rPr lang="ar-SA" sz="4000" b="1" dirty="0" smtClean="0">
              <a:latin typeface="Arabic Typesetting" pitchFamily="66" charset="-78"/>
              <a:cs typeface="Arabic Typesetting" pitchFamily="66" charset="-78"/>
            </a:rPr>
            <a:t>ِ</a:t>
          </a:r>
          <a:r>
            <a:rPr lang="ar" sz="4000" b="1" dirty="0" smtClean="0">
              <a:latin typeface="Arabic Typesetting" pitchFamily="66" charset="-78"/>
              <a:cs typeface="Arabic Typesetting" pitchFamily="66" charset="-78"/>
            </a:rPr>
            <a:t>ي</a:t>
          </a:r>
          <a:r>
            <a:rPr lang="ar-SA" sz="4000" b="1" dirty="0" smtClean="0">
              <a:latin typeface="Arabic Typesetting" pitchFamily="66" charset="-78"/>
              <a:cs typeface="Arabic Typesetting" pitchFamily="66" charset="-78"/>
            </a:rPr>
            <a:t>َ</a:t>
          </a:r>
          <a:r>
            <a:rPr lang="ar" sz="4000" b="1" dirty="0" smtClean="0">
              <a:latin typeface="Arabic Typesetting" pitchFamily="66" charset="-78"/>
              <a:cs typeface="Arabic Typesetting" pitchFamily="66" charset="-78"/>
            </a:rPr>
            <a:t>اه</a:t>
          </a:r>
          <a:r>
            <a:rPr lang="ar-SA" sz="4000" b="1" dirty="0" smtClean="0">
              <a:latin typeface="Arabic Typesetting" pitchFamily="66" charset="-78"/>
              <a:cs typeface="Arabic Typesetting" pitchFamily="66" charset="-78"/>
            </a:rPr>
            <a:t>ٍ</a:t>
          </a:r>
          <a:r>
            <a:rPr lang="ar" sz="4000" b="1" dirty="0" smtClean="0">
              <a:latin typeface="Arabic Typesetting" pitchFamily="66" charset="-78"/>
              <a:cs typeface="Arabic Typesetting" pitchFamily="66" charset="-78"/>
            </a:rPr>
            <a:t> ن</a:t>
          </a:r>
          <a:r>
            <a:rPr lang="ar-SA" sz="4000" b="1" dirty="0" smtClean="0">
              <a:latin typeface="Arabic Typesetting" pitchFamily="66" charset="-78"/>
              <a:cs typeface="Arabic Typesetting" pitchFamily="66" charset="-78"/>
            </a:rPr>
            <a:t>َ</a:t>
          </a:r>
          <a:r>
            <a:rPr lang="ar" sz="4000" b="1" dirty="0" smtClean="0">
              <a:latin typeface="Arabic Typesetting" pitchFamily="66" charset="-78"/>
              <a:cs typeface="Arabic Typesetting" pitchFamily="66" charset="-78"/>
            </a:rPr>
            <a:t>ظ</a:t>
          </a:r>
          <a:r>
            <a:rPr lang="ar-SA" sz="4000" b="1" dirty="0" smtClean="0">
              <a:latin typeface="Arabic Typesetting" pitchFamily="66" charset="-78"/>
              <a:cs typeface="Arabic Typesetting" pitchFamily="66" charset="-78"/>
            </a:rPr>
            <a:t>ِ</a:t>
          </a:r>
          <a:r>
            <a:rPr lang="ar" sz="4000" b="1" dirty="0" smtClean="0">
              <a:latin typeface="Arabic Typesetting" pitchFamily="66" charset="-78"/>
              <a:cs typeface="Arabic Typesetting" pitchFamily="66" charset="-78"/>
            </a:rPr>
            <a:t>يفة</a:t>
          </a:r>
          <a:r>
            <a:rPr lang="ar-SA" sz="4000" b="1" dirty="0" smtClean="0">
              <a:latin typeface="Arabic Typesetting" pitchFamily="66" charset="-78"/>
              <a:cs typeface="Arabic Typesetting" pitchFamily="66" charset="-78"/>
            </a:rPr>
            <a:t>ٍ</a:t>
          </a:r>
          <a:r>
            <a:rPr lang="ar" sz="4000" b="1" dirty="0" smtClean="0">
              <a:latin typeface="Arabic Typesetting" pitchFamily="66" charset="-78"/>
              <a:cs typeface="Arabic Typesetting" pitchFamily="66" charset="-78"/>
            </a:rPr>
            <a:t> </a:t>
          </a:r>
          <a:endParaRPr lang="ar-SA" sz="4400" b="1" dirty="0">
            <a:latin typeface="Arabic Typesetting" pitchFamily="66" charset="-78"/>
            <a:cs typeface="Arabic Typesetting" pitchFamily="66" charset="-78"/>
          </a:endParaRPr>
        </a:p>
      </dgm:t>
    </dgm:pt>
    <dgm:pt modelId="{699717E3-87BA-4FF4-A122-0BA98076BD05}" type="parTrans" cxnId="{4E2931F3-0475-48AD-A8AE-0B1770474BD3}">
      <dgm:prSet/>
      <dgm:spPr/>
      <dgm:t>
        <a:bodyPr/>
        <a:lstStyle/>
        <a:p>
          <a:pPr rtl="1"/>
          <a:endParaRPr lang="ar-SA"/>
        </a:p>
      </dgm:t>
    </dgm:pt>
    <dgm:pt modelId="{7711BF5A-78DE-4B53-B2B8-B0E2CA83DF28}" type="sibTrans" cxnId="{4E2931F3-0475-48AD-A8AE-0B1770474BD3}">
      <dgm:prSet/>
      <dgm:spPr/>
      <dgm:t>
        <a:bodyPr/>
        <a:lstStyle/>
        <a:p>
          <a:pPr rtl="1"/>
          <a:endParaRPr lang="ar-SA"/>
        </a:p>
      </dgm:t>
    </dgm:pt>
    <dgm:pt modelId="{03320BA1-4B3D-42A3-AFE1-B6E47A027352}">
      <dgm:prSet phldrT="[نص]" custT="1"/>
      <dgm:spPr/>
      <dgm:t>
        <a:bodyPr/>
        <a:lstStyle/>
        <a:p>
          <a:pPr rtl="1"/>
          <a:r>
            <a:rPr lang="ar-SA" sz="4400" b="1" cap="none" spc="0" dirty="0" err="1" smtClean="0">
              <a:ln w="1905"/>
              <a:effectLst>
                <a:innerShdw blurRad="69850" dist="43180" dir="5400000">
                  <a:srgbClr val="000000">
                    <a:alpha val="65000"/>
                  </a:srgbClr>
                </a:innerShdw>
              </a:effectLst>
              <a:latin typeface="Arabic Typesetting" pitchFamily="66" charset="-78"/>
              <a:cs typeface="Arabic Typesetting" pitchFamily="66" charset="-78"/>
            </a:rPr>
            <a:t>أَ</a:t>
          </a:r>
          <a:r>
            <a:rPr lang="ar" sz="4400" b="1" cap="none" spc="0" dirty="0" smtClean="0">
              <a:ln w="1905"/>
              <a:effectLst>
                <a:innerShdw blurRad="69850" dist="43180" dir="5400000">
                  <a:srgbClr val="000000">
                    <a:alpha val="65000"/>
                  </a:srgbClr>
                </a:innerShdw>
              </a:effectLst>
              <a:latin typeface="Arabic Typesetting" pitchFamily="66" charset="-78"/>
              <a:cs typeface="Arabic Typesetting" pitchFamily="66" charset="-78"/>
            </a:rPr>
            <a:t>و</a:t>
          </a:r>
          <a:r>
            <a:rPr lang="ar-SA" sz="4400" b="1" cap="none" spc="0" dirty="0" smtClean="0">
              <a:ln w="1905"/>
              <a:effectLst>
                <a:innerShdw blurRad="69850" dist="43180" dir="5400000">
                  <a:srgbClr val="000000">
                    <a:alpha val="65000"/>
                  </a:srgbClr>
                </a:innerShdw>
              </a:effectLst>
              <a:latin typeface="Arabic Typesetting" pitchFamily="66" charset="-78"/>
              <a:cs typeface="Arabic Typesetting" pitchFamily="66" charset="-78"/>
            </a:rPr>
            <a:t>ْ</a:t>
          </a:r>
          <a:r>
            <a:rPr lang="ar" sz="4400" b="1" cap="none" spc="0" dirty="0" smtClean="0">
              <a:ln w="1905"/>
              <a:effectLst>
                <a:innerShdw blurRad="69850" dist="43180" dir="5400000">
                  <a:srgbClr val="000000">
                    <a:alpha val="65000"/>
                  </a:srgbClr>
                </a:innerShdw>
              </a:effectLst>
              <a:latin typeface="Arabic Typesetting" pitchFamily="66" charset="-78"/>
              <a:cs typeface="Arabic Typesetting" pitchFamily="66" charset="-78"/>
            </a:rPr>
            <a:t>لا</a:t>
          </a:r>
          <a:r>
            <a:rPr lang="ar-SA" sz="4400" b="1" cap="none" spc="0" dirty="0" smtClean="0">
              <a:ln w="1905"/>
              <a:effectLst>
                <a:innerShdw blurRad="69850" dist="43180" dir="5400000">
                  <a:srgbClr val="000000">
                    <a:alpha val="65000"/>
                  </a:srgbClr>
                </a:innerShdw>
              </a:effectLst>
              <a:latin typeface="Arabic Typesetting" pitchFamily="66" charset="-78"/>
              <a:cs typeface="Arabic Typesetting" pitchFamily="66" charset="-78"/>
            </a:rPr>
            <a:t>ً</a:t>
          </a:r>
          <a:r>
            <a:rPr lang="ar" sz="4400" b="1" cap="none" spc="0" dirty="0" smtClean="0">
              <a:ln w="1905"/>
              <a:effectLst>
                <a:innerShdw blurRad="69850" dist="43180" dir="5400000">
                  <a:srgbClr val="000000">
                    <a:alpha val="65000"/>
                  </a:srgbClr>
                </a:innerShdw>
              </a:effectLst>
              <a:latin typeface="Arabic Typesetting" pitchFamily="66" charset="-78"/>
              <a:cs typeface="Arabic Typesetting" pitchFamily="66" charset="-78"/>
            </a:rPr>
            <a:t>: ن</a:t>
          </a:r>
          <a:r>
            <a:rPr lang="ar-SA" sz="4400" b="1" cap="none" spc="0" dirty="0" err="1" smtClean="0">
              <a:ln w="1905"/>
              <a:effectLst>
                <a:innerShdw blurRad="69850" dist="43180" dir="5400000">
                  <a:srgbClr val="000000">
                    <a:alpha val="65000"/>
                  </a:srgbClr>
                </a:innerShdw>
              </a:effectLst>
              <a:latin typeface="Arabic Typesetting" pitchFamily="66" charset="-78"/>
              <a:cs typeface="Arabic Typesetting" pitchFamily="66" charset="-78"/>
            </a:rPr>
            <a:t>ُمَ</a:t>
          </a:r>
          <a:r>
            <a:rPr lang="ar" sz="4400" b="1" cap="none" spc="0" dirty="0" smtClean="0">
              <a:ln w="1905"/>
              <a:effectLst>
                <a:innerShdw blurRad="69850" dist="43180" dir="5400000">
                  <a:srgbClr val="000000">
                    <a:alpha val="65000"/>
                  </a:srgbClr>
                </a:innerShdw>
              </a:effectLst>
              <a:latin typeface="Arabic Typesetting" pitchFamily="66" charset="-78"/>
              <a:cs typeface="Arabic Typesetting" pitchFamily="66" charset="-78"/>
            </a:rPr>
            <a:t>د</a:t>
          </a:r>
          <a:r>
            <a:rPr lang="ar-SA" sz="4400" b="1" cap="none" spc="0" dirty="0" smtClean="0">
              <a:ln w="1905"/>
              <a:effectLst>
                <a:innerShdw blurRad="69850" dist="43180" dir="5400000">
                  <a:srgbClr val="000000">
                    <a:alpha val="65000"/>
                  </a:srgbClr>
                </a:innerShdw>
              </a:effectLst>
              <a:latin typeface="Arabic Typesetting" pitchFamily="66" charset="-78"/>
              <a:cs typeface="Arabic Typesetting" pitchFamily="66" charset="-78"/>
            </a:rPr>
            <a:t>ِّ</a:t>
          </a:r>
          <a:r>
            <a:rPr lang="ar" sz="4400" b="1" cap="none" spc="0" dirty="0" smtClean="0">
              <a:ln w="1905"/>
              <a:effectLst>
                <a:innerShdw blurRad="69850" dist="43180" dir="5400000">
                  <a:srgbClr val="000000">
                    <a:alpha val="65000"/>
                  </a:srgbClr>
                </a:innerShdw>
              </a:effectLst>
              <a:latin typeface="Arabic Typesetting" pitchFamily="66" charset="-78"/>
              <a:cs typeface="Arabic Typesetting" pitchFamily="66" charset="-78"/>
            </a:rPr>
            <a:t>د</a:t>
          </a:r>
          <a:r>
            <a:rPr lang="ar-SA" sz="4400" b="1" cap="none" spc="0" dirty="0" smtClean="0">
              <a:ln w="1905"/>
              <a:effectLst>
                <a:innerShdw blurRad="69850" dist="43180" dir="5400000">
                  <a:srgbClr val="000000">
                    <a:alpha val="65000"/>
                  </a:srgbClr>
                </a:innerShdw>
              </a:effectLst>
              <a:latin typeface="Arabic Typesetting" pitchFamily="66" charset="-78"/>
              <a:cs typeface="Arabic Typesetting" pitchFamily="66" charset="-78"/>
            </a:rPr>
            <a:t>ُ</a:t>
          </a:r>
          <a:r>
            <a:rPr lang="ar" sz="4400" b="1" cap="none" spc="0" dirty="0" smtClean="0">
              <a:ln w="1905"/>
              <a:effectLst>
                <a:innerShdw blurRad="69850" dist="43180" dir="5400000">
                  <a:srgbClr val="000000">
                    <a:alpha val="65000"/>
                  </a:srgbClr>
                </a:innerShdw>
              </a:effectLst>
              <a:latin typeface="Arabic Typesetting" pitchFamily="66" charset="-78"/>
              <a:cs typeface="Arabic Typesetting" pitchFamily="66" charset="-78"/>
            </a:rPr>
            <a:t> ال</a:t>
          </a:r>
          <a:r>
            <a:rPr lang="ar-SA" sz="4400" b="1" cap="none" spc="0" dirty="0" smtClean="0">
              <a:ln w="1905"/>
              <a:effectLst>
                <a:innerShdw blurRad="69850" dist="43180" dir="5400000">
                  <a:srgbClr val="000000">
                    <a:alpha val="65000"/>
                  </a:srgbClr>
                </a:innerShdw>
              </a:effectLst>
              <a:latin typeface="Arabic Typesetting" pitchFamily="66" charset="-78"/>
              <a:cs typeface="Arabic Typesetting" pitchFamily="66" charset="-78"/>
            </a:rPr>
            <a:t>ُ</a:t>
          </a:r>
          <a:r>
            <a:rPr lang="ar" sz="4400" b="1" cap="none" spc="0" dirty="0" smtClean="0">
              <a:ln w="1905"/>
              <a:effectLst>
                <a:innerShdw blurRad="69850" dist="43180" dir="5400000">
                  <a:srgbClr val="000000">
                    <a:alpha val="65000"/>
                  </a:srgbClr>
                </a:innerShdw>
              </a:effectLst>
              <a:latin typeface="Arabic Typesetting" pitchFamily="66" charset="-78"/>
              <a:cs typeface="Arabic Typesetting" pitchFamily="66" charset="-78"/>
            </a:rPr>
            <a:t>مصاب</a:t>
          </a:r>
          <a:r>
            <a:rPr lang="ar-SA" sz="4400" b="1" cap="none" spc="0" dirty="0" smtClean="0">
              <a:ln w="1905"/>
              <a:effectLst>
                <a:innerShdw blurRad="69850" dist="43180" dir="5400000">
                  <a:srgbClr val="000000">
                    <a:alpha val="65000"/>
                  </a:srgbClr>
                </a:innerShdw>
              </a:effectLst>
              <a:latin typeface="Arabic Typesetting" pitchFamily="66" charset="-78"/>
              <a:cs typeface="Arabic Typesetting" pitchFamily="66" charset="-78"/>
            </a:rPr>
            <a:t>َ</a:t>
          </a:r>
          <a:r>
            <a:rPr lang="ar" sz="4400" b="1" cap="none" spc="0" dirty="0" smtClean="0">
              <a:ln w="1905"/>
              <a:effectLst>
                <a:innerShdw blurRad="69850" dist="43180" dir="5400000">
                  <a:srgbClr val="000000">
                    <a:alpha val="65000"/>
                  </a:srgbClr>
                </a:innerShdw>
              </a:effectLst>
              <a:latin typeface="Arabic Typesetting" pitchFamily="66" charset="-78"/>
              <a:cs typeface="Arabic Typesetting" pitchFamily="66" charset="-78"/>
            </a:rPr>
            <a:t> على م</a:t>
          </a:r>
          <a:r>
            <a:rPr lang="ar-SA" sz="4400" b="1" cap="none" spc="0" dirty="0" smtClean="0">
              <a:ln w="1905"/>
              <a:effectLst>
                <a:innerShdw blurRad="69850" dist="43180" dir="5400000">
                  <a:srgbClr val="000000">
                    <a:alpha val="65000"/>
                  </a:srgbClr>
                </a:innerShdw>
              </a:effectLst>
              <a:latin typeface="Arabic Typesetting" pitchFamily="66" charset="-78"/>
              <a:cs typeface="Arabic Typesetting" pitchFamily="66" charset="-78"/>
            </a:rPr>
            <a:t>َ</a:t>
          </a:r>
          <a:r>
            <a:rPr lang="ar" sz="4400" b="1" cap="none" spc="0" dirty="0" smtClean="0">
              <a:ln w="1905"/>
              <a:effectLst>
                <a:innerShdw blurRad="69850" dist="43180" dir="5400000">
                  <a:srgbClr val="000000">
                    <a:alpha val="65000"/>
                  </a:srgbClr>
                </a:innerShdw>
              </a:effectLst>
              <a:latin typeface="Arabic Typesetting" pitchFamily="66" charset="-78"/>
              <a:cs typeface="Arabic Typesetting" pitchFamily="66" charset="-78"/>
            </a:rPr>
            <a:t>كان</a:t>
          </a:r>
          <a:r>
            <a:rPr lang="ar-SA" sz="4400" b="1" cap="none" spc="0" dirty="0" smtClean="0">
              <a:ln w="1905"/>
              <a:effectLst>
                <a:innerShdw blurRad="69850" dist="43180" dir="5400000">
                  <a:srgbClr val="000000">
                    <a:alpha val="65000"/>
                  </a:srgbClr>
                </a:innerShdw>
              </a:effectLst>
              <a:latin typeface="Arabic Typesetting" pitchFamily="66" charset="-78"/>
              <a:cs typeface="Arabic Typesetting" pitchFamily="66" charset="-78"/>
            </a:rPr>
            <a:t>ٍ</a:t>
          </a:r>
          <a:r>
            <a:rPr lang="ar" sz="4400" b="1" cap="none" spc="0" dirty="0" smtClean="0">
              <a:ln w="1905"/>
              <a:effectLst>
                <a:innerShdw blurRad="69850" dist="43180" dir="5400000">
                  <a:srgbClr val="000000">
                    <a:alpha val="65000"/>
                  </a:srgbClr>
                </a:innerShdw>
              </a:effectLst>
              <a:latin typeface="Arabic Typesetting" pitchFamily="66" charset="-78"/>
              <a:cs typeface="Arabic Typesetting" pitchFamily="66" charset="-78"/>
            </a:rPr>
            <a:t> م</a:t>
          </a:r>
          <a:r>
            <a:rPr lang="ar-SA" sz="4400" b="1" cap="none" spc="0" dirty="0" smtClean="0">
              <a:ln w="1905"/>
              <a:effectLst>
                <a:innerShdw blurRad="69850" dist="43180" dir="5400000">
                  <a:srgbClr val="000000">
                    <a:alpha val="65000"/>
                  </a:srgbClr>
                </a:innerShdw>
              </a:effectLst>
              <a:latin typeface="Arabic Typesetting" pitchFamily="66" charset="-78"/>
              <a:cs typeface="Arabic Typesetting" pitchFamily="66" charset="-78"/>
            </a:rPr>
            <a:t>ُ</a:t>
          </a:r>
          <a:r>
            <a:rPr lang="ar" sz="4400" b="1" cap="none" spc="0" dirty="0" smtClean="0">
              <a:ln w="1905"/>
              <a:effectLst>
                <a:innerShdw blurRad="69850" dist="43180" dir="5400000">
                  <a:srgbClr val="000000">
                    <a:alpha val="65000"/>
                  </a:srgbClr>
                </a:innerShdw>
              </a:effectLst>
              <a:latin typeface="Arabic Typesetting" pitchFamily="66" charset="-78"/>
              <a:cs typeface="Arabic Typesetting" pitchFamily="66" charset="-78"/>
            </a:rPr>
            <a:t>ريح</a:t>
          </a:r>
          <a:r>
            <a:rPr lang="ar" sz="2800" b="1" cap="none" spc="0" dirty="0" smtClean="0">
              <a:ln w="1905"/>
              <a:effectLst>
                <a:innerShdw blurRad="69850" dist="43180" dir="5400000">
                  <a:srgbClr val="000000">
                    <a:alpha val="65000"/>
                  </a:srgbClr>
                </a:innerShdw>
              </a:effectLst>
            </a:rPr>
            <a:t> </a:t>
          </a:r>
          <a:endParaRPr lang="ar-SA" sz="2800" b="1" cap="none" spc="0" dirty="0">
            <a:ln w="1905"/>
            <a:effectLst>
              <a:innerShdw blurRad="69850" dist="43180" dir="5400000">
                <a:srgbClr val="000000">
                  <a:alpha val="65000"/>
                </a:srgbClr>
              </a:innerShdw>
            </a:effectLst>
          </a:endParaRPr>
        </a:p>
      </dgm:t>
    </dgm:pt>
    <dgm:pt modelId="{97A54A13-C506-41D6-B5DC-534AAF755384}" type="parTrans" cxnId="{E2FEA65C-0805-436E-AC27-5A498A8E62A6}">
      <dgm:prSet/>
      <dgm:spPr/>
      <dgm:t>
        <a:bodyPr/>
        <a:lstStyle/>
        <a:p>
          <a:pPr rtl="1"/>
          <a:endParaRPr lang="ar-SA"/>
        </a:p>
      </dgm:t>
    </dgm:pt>
    <dgm:pt modelId="{E9363937-7794-46C0-B03B-2C1044F748F8}" type="sibTrans" cxnId="{E2FEA65C-0805-436E-AC27-5A498A8E62A6}">
      <dgm:prSet/>
      <dgm:spPr/>
      <dgm:t>
        <a:bodyPr/>
        <a:lstStyle/>
        <a:p>
          <a:pPr rtl="1"/>
          <a:endParaRPr lang="ar-SA"/>
        </a:p>
      </dgm:t>
    </dgm:pt>
    <dgm:pt modelId="{A6CB0936-4481-4C1C-A68B-1172E83141A3}">
      <dgm:prSet phldrT="[نص]" custT="1"/>
      <dgm:spPr/>
      <dgm:t>
        <a:bodyPr/>
        <a:lstStyle/>
        <a:p>
          <a:pPr rtl="1"/>
          <a:r>
            <a:rPr lang="ar" sz="2000" b="1" dirty="0" smtClean="0">
              <a:latin typeface="Arabic Typesetting" pitchFamily="66" charset="-78"/>
              <a:cs typeface="Arabic Typesetting" pitchFamily="66" charset="-78"/>
            </a:rPr>
            <a:t>ر</a:t>
          </a:r>
          <a:r>
            <a:rPr lang="ar-SA" sz="2000" b="1" dirty="0" smtClean="0">
              <a:latin typeface="Arabic Typesetting" pitchFamily="66" charset="-78"/>
              <a:cs typeface="Arabic Typesetting" pitchFamily="66" charset="-78"/>
            </a:rPr>
            <a:t>َ</a:t>
          </a:r>
          <a:r>
            <a:rPr lang="ar" sz="2000" b="1" dirty="0" smtClean="0">
              <a:latin typeface="Arabic Typesetting" pitchFamily="66" charset="-78"/>
              <a:cs typeface="Arabic Typesetting" pitchFamily="66" charset="-78"/>
            </a:rPr>
            <a:t>اب</a:t>
          </a:r>
          <a:r>
            <a:rPr lang="ar-SA" sz="2000" b="1" dirty="0" smtClean="0">
              <a:latin typeface="Arabic Typesetting" pitchFamily="66" charset="-78"/>
              <a:cs typeface="Arabic Typesetting" pitchFamily="66" charset="-78"/>
            </a:rPr>
            <a:t>ِ</a:t>
          </a:r>
          <a:r>
            <a:rPr lang="ar" sz="2000" b="1" dirty="0" smtClean="0">
              <a:latin typeface="Arabic Typesetting" pitchFamily="66" charset="-78"/>
              <a:cs typeface="Arabic Typesetting" pitchFamily="66" charset="-78"/>
            </a:rPr>
            <a:t>ع</a:t>
          </a:r>
          <a:r>
            <a:rPr lang="ar-SA" sz="2000" b="1" dirty="0" smtClean="0">
              <a:latin typeface="Arabic Typesetting" pitchFamily="66" charset="-78"/>
              <a:cs typeface="Arabic Typesetting" pitchFamily="66" charset="-78"/>
            </a:rPr>
            <a:t>ً</a:t>
          </a:r>
          <a:r>
            <a:rPr lang="ar" sz="2000" b="1" dirty="0" smtClean="0">
              <a:latin typeface="Arabic Typesetting" pitchFamily="66" charset="-78"/>
              <a:cs typeface="Arabic Typesetting" pitchFamily="66" charset="-78"/>
            </a:rPr>
            <a:t>ا:</a:t>
          </a:r>
          <a:r>
            <a:rPr lang="ar-SA" sz="2000" b="1" dirty="0" smtClean="0">
              <a:latin typeface="Arabic Typesetting" pitchFamily="66" charset="-78"/>
              <a:cs typeface="Arabic Typesetting" pitchFamily="66" charset="-78"/>
            </a:rPr>
            <a:t> </a:t>
          </a:r>
          <a:r>
            <a:rPr lang="ar" sz="2000" b="1" dirty="0" smtClean="0">
              <a:latin typeface="Arabic Typesetting" pitchFamily="66" charset="-78"/>
              <a:cs typeface="Arabic Typesetting" pitchFamily="66" charset="-78"/>
            </a:rPr>
            <a:t>ن</a:t>
          </a:r>
          <a:r>
            <a:rPr lang="ar-SA" sz="2000" b="1" dirty="0" smtClean="0">
              <a:latin typeface="Arabic Typesetting" pitchFamily="66" charset="-78"/>
              <a:cs typeface="Arabic Typesetting" pitchFamily="66" charset="-78"/>
            </a:rPr>
            <a:t>َ</a:t>
          </a:r>
          <a:r>
            <a:rPr lang="ar" sz="2000" b="1" dirty="0" smtClean="0">
              <a:latin typeface="Arabic Typesetting" pitchFamily="66" charset="-78"/>
              <a:cs typeface="Arabic Typesetting" pitchFamily="66" charset="-78"/>
            </a:rPr>
            <a:t>م</a:t>
          </a:r>
          <a:r>
            <a:rPr lang="ar-SA" sz="2000" b="1" dirty="0" smtClean="0">
              <a:latin typeface="Arabic Typesetting" pitchFamily="66" charset="-78"/>
              <a:cs typeface="Arabic Typesetting" pitchFamily="66" charset="-78"/>
            </a:rPr>
            <a:t>ْ</a:t>
          </a:r>
          <a:r>
            <a:rPr lang="ar" sz="2000" b="1" dirty="0" smtClean="0">
              <a:latin typeface="Arabic Typesetting" pitchFamily="66" charset="-78"/>
              <a:cs typeface="Arabic Typesetting" pitchFamily="66" charset="-78"/>
            </a:rPr>
            <a:t>ت</a:t>
          </a:r>
          <a:r>
            <a:rPr lang="ar-SA" sz="2000" b="1" dirty="0" smtClean="0">
              <a:latin typeface="Arabic Typesetting" pitchFamily="66" charset="-78"/>
              <a:cs typeface="Arabic Typesetting" pitchFamily="66" charset="-78"/>
            </a:rPr>
            <a:t>َ</a:t>
          </a:r>
          <a:r>
            <a:rPr lang="ar" sz="2000" b="1" dirty="0" smtClean="0">
              <a:latin typeface="Arabic Typesetting" pitchFamily="66" charset="-78"/>
              <a:cs typeface="Arabic Typesetting" pitchFamily="66" charset="-78"/>
            </a:rPr>
            <a:t>ن</a:t>
          </a:r>
          <a:r>
            <a:rPr lang="ar-SA" sz="2000" b="1" dirty="0" smtClean="0">
              <a:latin typeface="Arabic Typesetting" pitchFamily="66" charset="-78"/>
              <a:cs typeface="Arabic Typesetting" pitchFamily="66" charset="-78"/>
            </a:rPr>
            <a:t>ِ</a:t>
          </a:r>
          <a:r>
            <a:rPr lang="ar" sz="2000" b="1" dirty="0" smtClean="0">
              <a:latin typeface="Arabic Typesetting" pitchFamily="66" charset="-78"/>
              <a:cs typeface="Arabic Typesetting" pitchFamily="66" charset="-78"/>
            </a:rPr>
            <a:t>ع</a:t>
          </a:r>
          <a:r>
            <a:rPr lang="ar-SA" sz="2000" b="1" dirty="0" smtClean="0">
              <a:latin typeface="Arabic Typesetting" pitchFamily="66" charset="-78"/>
              <a:cs typeface="Arabic Typesetting" pitchFamily="66" charset="-78"/>
            </a:rPr>
            <a:t> قَطعِيًّا عَن امْتِصاص مَكَانِ اللَّدغّةِ، كَمَا هُوَ شائعٌ عِندَ كَثيرٍ مِنَ النَّاسِ. </a:t>
          </a:r>
          <a:r>
            <a:rPr lang="ar" sz="2000" b="1" dirty="0" smtClean="0">
              <a:latin typeface="Arabic Typesetting" pitchFamily="66" charset="-78"/>
              <a:cs typeface="Arabic Typesetting" pitchFamily="66" charset="-78"/>
            </a:rPr>
            <a:t> </a:t>
          </a:r>
          <a:r>
            <a:rPr lang="ar-SA" sz="2000" b="1" dirty="0" smtClean="0">
              <a:latin typeface="Arabic Typesetting" pitchFamily="66" charset="-78"/>
              <a:cs typeface="Arabic Typesetting" pitchFamily="66" charset="-78"/>
            </a:rPr>
            <a:t>ويَجِبُ أنْ نَتذَكَّر أنَّ هذا الامْتِصاصَ لا يُفيدُ شَيْئًا مِنْ حَيْثُ استِخراجُ السُّمِّ، لأنَّ السُّمَّ لا يَبقى في مَكانِ حُصولِ اللَّدغةِ بَلْ يَتَسَرَّبُ بِسَرعةٍ هائِلَةٍ إلى مَكانٍ آخرَ مَعَ جَرَيانِ الدَّم. وَمِنْ ناحيةٍ ثَانِيةٍ هُناكَ خَطَرٌ كبيرٌ بأنْ يَتَسمَّمَ الشَّخصُ الآخرَ الَّذي يقُومُ بعمليَّةِ الامْتصاص، فإذا كانَ لِهذا الشَّخصِ أسنانٌ أوْ أضراسٌ مرصوصةٌ، فإنَّ السُّمَّ الدَّاخلَ إلى فَمِهِ مهاما كانَ قَليلاً يَتَفاعلُ مَعَ الرَّصاص وَيكونُ سببًا لِتَسَمُّمهِ، وأحيانًا لِوَفاتهِ فَورًا.</a:t>
          </a:r>
          <a:endParaRPr lang="ar-SA" sz="2000" b="1" dirty="0">
            <a:latin typeface="Arabic Typesetting" pitchFamily="66" charset="-78"/>
            <a:cs typeface="Arabic Typesetting" pitchFamily="66" charset="-78"/>
          </a:endParaRPr>
        </a:p>
      </dgm:t>
    </dgm:pt>
    <dgm:pt modelId="{63198CC1-CBDA-400E-8F13-687D1BF480FD}" type="parTrans" cxnId="{E765BD6C-4914-4946-96B7-1788E1A5DA02}">
      <dgm:prSet/>
      <dgm:spPr/>
      <dgm:t>
        <a:bodyPr/>
        <a:lstStyle/>
        <a:p>
          <a:pPr rtl="1"/>
          <a:endParaRPr lang="ar-SA"/>
        </a:p>
      </dgm:t>
    </dgm:pt>
    <dgm:pt modelId="{5864446F-284A-45A8-A92D-BB5B29CDFBE6}" type="sibTrans" cxnId="{E765BD6C-4914-4946-96B7-1788E1A5DA02}">
      <dgm:prSet/>
      <dgm:spPr/>
      <dgm:t>
        <a:bodyPr/>
        <a:lstStyle/>
        <a:p>
          <a:pPr rtl="1"/>
          <a:endParaRPr lang="ar-SA"/>
        </a:p>
      </dgm:t>
    </dgm:pt>
    <dgm:pt modelId="{617D873E-06FD-45DB-A830-44D494EBDB1C}">
      <dgm:prSet phldrT="[نص]" custT="1"/>
      <dgm:spPr/>
      <dgm:t>
        <a:bodyPr/>
        <a:lstStyle/>
        <a:p>
          <a:pPr algn="r" rtl="1"/>
          <a:r>
            <a:rPr lang="ar" sz="2000" b="1" dirty="0" smtClean="0">
              <a:latin typeface="Arabic Typesetting" pitchFamily="66" charset="-78"/>
              <a:cs typeface="Arabic Typesetting" pitchFamily="66" charset="-78"/>
            </a:rPr>
            <a:t>ث</a:t>
          </a:r>
          <a:r>
            <a:rPr lang="ar-SA" sz="2000" b="1" dirty="0" smtClean="0">
              <a:latin typeface="Arabic Typesetting" pitchFamily="66" charset="-78"/>
              <a:cs typeface="Arabic Typesetting" pitchFamily="66" charset="-78"/>
            </a:rPr>
            <a:t>َ</a:t>
          </a:r>
          <a:r>
            <a:rPr lang="ar" sz="2000" b="1" dirty="0" smtClean="0">
              <a:latin typeface="Arabic Typesetting" pitchFamily="66" charset="-78"/>
              <a:cs typeface="Arabic Typesetting" pitchFamily="66" charset="-78"/>
            </a:rPr>
            <a:t>الث</a:t>
          </a:r>
          <a:r>
            <a:rPr lang="ar-SA" sz="2000" b="1" dirty="0" smtClean="0">
              <a:latin typeface="Arabic Typesetting" pitchFamily="66" charset="-78"/>
              <a:cs typeface="Arabic Typesetting" pitchFamily="66" charset="-78"/>
            </a:rPr>
            <a:t>ً</a:t>
          </a:r>
          <a:r>
            <a:rPr lang="ar" sz="2000" b="1" dirty="0" smtClean="0">
              <a:latin typeface="Arabic Typesetting" pitchFamily="66" charset="-78"/>
              <a:cs typeface="Arabic Typesetting" pitchFamily="66" charset="-78"/>
            </a:rPr>
            <a:t>ا:</a:t>
          </a:r>
          <a:r>
            <a:rPr lang="ar-SA" sz="2000" b="1" dirty="0" smtClean="0">
              <a:latin typeface="Arabic Typesetting" pitchFamily="66" charset="-78"/>
              <a:cs typeface="Arabic Typesetting" pitchFamily="66" charset="-78"/>
            </a:rPr>
            <a:t> </a:t>
          </a:r>
          <a:r>
            <a:rPr lang="ar" sz="2000" b="1" dirty="0" smtClean="0">
              <a:latin typeface="Arabic Typesetting" pitchFamily="66" charset="-78"/>
              <a:cs typeface="Arabic Typesetting" pitchFamily="66" charset="-78"/>
            </a:rPr>
            <a:t>ن</a:t>
          </a:r>
          <a:r>
            <a:rPr lang="ar-SA" sz="2000" b="1" dirty="0" smtClean="0">
              <a:latin typeface="Arabic Typesetting" pitchFamily="66" charset="-78"/>
              <a:cs typeface="Arabic Typesetting" pitchFamily="66" charset="-78"/>
            </a:rPr>
            <a:t>َ</a:t>
          </a:r>
          <a:r>
            <a:rPr lang="ar" sz="2000" b="1" dirty="0" smtClean="0">
              <a:latin typeface="Arabic Typesetting" pitchFamily="66" charset="-78"/>
              <a:cs typeface="Arabic Typesetting" pitchFamily="66" charset="-78"/>
            </a:rPr>
            <a:t>ض</a:t>
          </a:r>
          <a:r>
            <a:rPr lang="ar-SA" sz="2000" b="1" dirty="0" smtClean="0">
              <a:latin typeface="Arabic Typesetting" pitchFamily="66" charset="-78"/>
              <a:cs typeface="Arabic Typesetting" pitchFamily="66" charset="-78"/>
            </a:rPr>
            <a:t>َ</a:t>
          </a:r>
          <a:r>
            <a:rPr lang="ar" sz="2000" b="1" dirty="0" smtClean="0">
              <a:latin typeface="Arabic Typesetting" pitchFamily="66" charset="-78"/>
              <a:cs typeface="Arabic Typesetting" pitchFamily="66" charset="-78"/>
            </a:rPr>
            <a:t>ع</a:t>
          </a:r>
          <a:r>
            <a:rPr lang="ar-SA" sz="2000" b="1" dirty="0" smtClean="0">
              <a:latin typeface="Arabic Typesetting" pitchFamily="66" charset="-78"/>
              <a:cs typeface="Arabic Typesetting" pitchFamily="66" charset="-78"/>
            </a:rPr>
            <a:t>ُ</a:t>
          </a:r>
          <a:r>
            <a:rPr lang="ar" sz="2000" b="1" dirty="0" smtClean="0">
              <a:latin typeface="Arabic Typesetting" pitchFamily="66" charset="-78"/>
              <a:cs typeface="Arabic Typesetting" pitchFamily="66" charset="-78"/>
            </a:rPr>
            <a:t> ر</a:t>
          </a:r>
          <a:r>
            <a:rPr lang="ar-SA" sz="2000" b="1" dirty="0" smtClean="0">
              <a:latin typeface="Arabic Typesetting" pitchFamily="66" charset="-78"/>
              <a:cs typeface="Arabic Typesetting" pitchFamily="66" charset="-78"/>
            </a:rPr>
            <a:t>ِ</a:t>
          </a:r>
          <a:r>
            <a:rPr lang="ar" sz="2000" b="1" dirty="0" smtClean="0">
              <a:latin typeface="Arabic Typesetting" pitchFamily="66" charset="-78"/>
              <a:cs typeface="Arabic Typesetting" pitchFamily="66" charset="-78"/>
            </a:rPr>
            <a:t>ب</a:t>
          </a:r>
          <a:r>
            <a:rPr lang="ar-SA" sz="2000" b="1" dirty="0" smtClean="0">
              <a:latin typeface="Arabic Typesetting" pitchFamily="66" charset="-78"/>
              <a:cs typeface="Arabic Typesetting" pitchFamily="66" charset="-78"/>
            </a:rPr>
            <a:t>َ</a:t>
          </a:r>
          <a:r>
            <a:rPr lang="ar" sz="2000" b="1" dirty="0" smtClean="0">
              <a:latin typeface="Arabic Typesetting" pitchFamily="66" charset="-78"/>
              <a:cs typeface="Arabic Typesetting" pitchFamily="66" charset="-78"/>
            </a:rPr>
            <a:t>اط</a:t>
          </a:r>
          <a:r>
            <a:rPr lang="ar-SA" sz="2000" b="1" dirty="0" smtClean="0">
              <a:latin typeface="Arabic Typesetting" pitchFamily="66" charset="-78"/>
              <a:cs typeface="Arabic Typesetting" pitchFamily="66" charset="-78"/>
            </a:rPr>
            <a:t>ً</a:t>
          </a:r>
          <a:r>
            <a:rPr lang="ar" sz="2000" b="1" dirty="0" smtClean="0">
              <a:latin typeface="Arabic Typesetting" pitchFamily="66" charset="-78"/>
              <a:cs typeface="Arabic Typesetting" pitchFamily="66" charset="-78"/>
            </a:rPr>
            <a:t>ا</a:t>
          </a:r>
          <a:r>
            <a:rPr lang="ar-SA" sz="2000" b="1" dirty="0" smtClean="0">
              <a:latin typeface="Arabic Typesetting" pitchFamily="66" charset="-78"/>
              <a:cs typeface="Arabic Typesetting" pitchFamily="66" charset="-78"/>
            </a:rPr>
            <a:t> على رِجلِ المَلدوغِ(أو يَدِهِ إذا كانَت اللّدغَةُ فِي يَدِهِ)، في مَكانً أعلى مٍن اللَّدغةِ، وذلك مِن جِهة القَلبِ (بَيْنَ مَكانِ اللَّدغة والقَلب). ويُشدُّ هذا الرِّباطُ جَيِّدًا بِواسطةِ رباطٍ ضاغطٍ رَفيعٍ أو قطعةِ قُماشٍ أو حِزامٍ، بِقصدِ  الَّقليلِ ما أمكنَ مِنْ سَرَيانِ الُّمِّ إلى جِهَةِ القَلبِ.</a:t>
          </a:r>
          <a:r>
            <a:rPr lang="ar" sz="2000" b="1" dirty="0" smtClean="0">
              <a:latin typeface="Arabic Typesetting" pitchFamily="66" charset="-78"/>
              <a:cs typeface="Arabic Typesetting" pitchFamily="66" charset="-78"/>
            </a:rPr>
            <a:t> </a:t>
          </a:r>
          <a:endParaRPr lang="ar-SA" sz="2000" b="1" dirty="0">
            <a:latin typeface="Arabic Typesetting" pitchFamily="66" charset="-78"/>
            <a:cs typeface="Arabic Typesetting" pitchFamily="66" charset="-78"/>
          </a:endParaRPr>
        </a:p>
      </dgm:t>
    </dgm:pt>
    <dgm:pt modelId="{96F82E1D-2A56-4F26-AB1E-2FF508B7C090}" type="parTrans" cxnId="{DA65A69E-3D38-44B9-BFB8-98D4BF822BD2}">
      <dgm:prSet/>
      <dgm:spPr/>
      <dgm:t>
        <a:bodyPr/>
        <a:lstStyle/>
        <a:p>
          <a:pPr rtl="1"/>
          <a:endParaRPr lang="ar-SA"/>
        </a:p>
      </dgm:t>
    </dgm:pt>
    <dgm:pt modelId="{11992B5C-1D18-4ECC-9C18-358354169B70}" type="sibTrans" cxnId="{DA65A69E-3D38-44B9-BFB8-98D4BF822BD2}">
      <dgm:prSet/>
      <dgm:spPr/>
      <dgm:t>
        <a:bodyPr/>
        <a:lstStyle/>
        <a:p>
          <a:pPr rtl="1"/>
          <a:endParaRPr lang="ar-SA"/>
        </a:p>
      </dgm:t>
    </dgm:pt>
    <dgm:pt modelId="{1FAE18DC-F0D7-42DD-82DD-9F83FB2454BF}">
      <dgm:prSet phldrT="[نص]" custT="1"/>
      <dgm:spPr/>
      <dgm:t>
        <a:bodyPr/>
        <a:lstStyle/>
        <a:p>
          <a:pPr rtl="1"/>
          <a:r>
            <a:rPr lang="ar" sz="3200" b="1" dirty="0" smtClean="0">
              <a:latin typeface="Arabic Typesetting" pitchFamily="66" charset="-78"/>
              <a:cs typeface="Arabic Typesetting" pitchFamily="66" charset="-78"/>
            </a:rPr>
            <a:t>خ</a:t>
          </a:r>
          <a:r>
            <a:rPr lang="ar-SA" sz="3200" b="1" dirty="0" smtClean="0">
              <a:latin typeface="Arabic Typesetting" pitchFamily="66" charset="-78"/>
              <a:cs typeface="Arabic Typesetting" pitchFamily="66" charset="-78"/>
            </a:rPr>
            <a:t>َ</a:t>
          </a:r>
          <a:r>
            <a:rPr lang="ar" sz="3200" b="1" dirty="0" smtClean="0">
              <a:latin typeface="Arabic Typesetting" pitchFamily="66" charset="-78"/>
              <a:cs typeface="Arabic Typesetting" pitchFamily="66" charset="-78"/>
            </a:rPr>
            <a:t>ام</a:t>
          </a:r>
          <a:r>
            <a:rPr lang="ar-SA" sz="3200" b="1" dirty="0" smtClean="0">
              <a:latin typeface="Arabic Typesetting" pitchFamily="66" charset="-78"/>
              <a:cs typeface="Arabic Typesetting" pitchFamily="66" charset="-78"/>
            </a:rPr>
            <a:t>ِ</a:t>
          </a:r>
          <a:r>
            <a:rPr lang="ar" sz="3200" b="1" dirty="0" smtClean="0">
              <a:latin typeface="Arabic Typesetting" pitchFamily="66" charset="-78"/>
              <a:cs typeface="Arabic Typesetting" pitchFamily="66" charset="-78"/>
            </a:rPr>
            <a:t>س</a:t>
          </a:r>
          <a:r>
            <a:rPr lang="ar-SA" sz="3200" b="1" dirty="0" smtClean="0">
              <a:latin typeface="Arabic Typesetting" pitchFamily="66" charset="-78"/>
              <a:cs typeface="Arabic Typesetting" pitchFamily="66" charset="-78"/>
            </a:rPr>
            <a:t>ً</a:t>
          </a:r>
          <a:r>
            <a:rPr lang="ar" sz="3200" b="1" dirty="0" smtClean="0">
              <a:latin typeface="Arabic Typesetting" pitchFamily="66" charset="-78"/>
              <a:cs typeface="Arabic Typesetting" pitchFamily="66" charset="-78"/>
            </a:rPr>
            <a:t>ا :بع</a:t>
          </a:r>
          <a:r>
            <a:rPr lang="ar-SA" sz="3200" b="1" dirty="0" smtClean="0">
              <a:latin typeface="Arabic Typesetting" pitchFamily="66" charset="-78"/>
              <a:cs typeface="Arabic Typesetting" pitchFamily="66" charset="-78"/>
            </a:rPr>
            <a:t>ْ</a:t>
          </a:r>
          <a:r>
            <a:rPr lang="ar" sz="3200" b="1" dirty="0" smtClean="0">
              <a:latin typeface="Arabic Typesetting" pitchFamily="66" charset="-78"/>
              <a:cs typeface="Arabic Typesetting" pitchFamily="66" charset="-78"/>
            </a:rPr>
            <a:t>د</a:t>
          </a:r>
          <a:r>
            <a:rPr lang="ar-SA" sz="3200" b="1" dirty="0" smtClean="0">
              <a:latin typeface="Arabic Typesetting" pitchFamily="66" charset="-78"/>
              <a:cs typeface="Arabic Typesetting" pitchFamily="66" charset="-78"/>
            </a:rPr>
            <a:t>َ</a:t>
          </a:r>
          <a:r>
            <a:rPr lang="ar" sz="3200" b="1" dirty="0" smtClean="0">
              <a:latin typeface="Arabic Typesetting" pitchFamily="66" charset="-78"/>
              <a:cs typeface="Arabic Typesetting" pitchFamily="66" charset="-78"/>
            </a:rPr>
            <a:t> الر</a:t>
          </a:r>
          <a:r>
            <a:rPr lang="ar-SA" sz="3200" b="1" dirty="0" smtClean="0">
              <a:latin typeface="Arabic Typesetting" pitchFamily="66" charset="-78"/>
              <a:cs typeface="Arabic Typesetting" pitchFamily="66" charset="-78"/>
            </a:rPr>
            <a:t>َّ</a:t>
          </a:r>
          <a:r>
            <a:rPr lang="ar" sz="3200" b="1" dirty="0" smtClean="0">
              <a:latin typeface="Arabic Typesetting" pitchFamily="66" charset="-78"/>
              <a:cs typeface="Arabic Typesetting" pitchFamily="66" charset="-78"/>
            </a:rPr>
            <a:t>ب</a:t>
          </a:r>
          <a:r>
            <a:rPr lang="ar-SA" sz="3200" b="1" dirty="0" smtClean="0">
              <a:latin typeface="Arabic Typesetting" pitchFamily="66" charset="-78"/>
              <a:cs typeface="Arabic Typesetting" pitchFamily="66" charset="-78"/>
            </a:rPr>
            <a:t>ْ</a:t>
          </a:r>
          <a:r>
            <a:rPr lang="ar" sz="3200" b="1" dirty="0" smtClean="0">
              <a:latin typeface="Arabic Typesetting" pitchFamily="66" charset="-78"/>
              <a:cs typeface="Arabic Typesetting" pitchFamily="66" charset="-78"/>
            </a:rPr>
            <a:t>ط</a:t>
          </a:r>
          <a:r>
            <a:rPr lang="ar-SA" sz="3200" b="1" dirty="0" smtClean="0">
              <a:latin typeface="Arabic Typesetting" pitchFamily="66" charset="-78"/>
              <a:cs typeface="Arabic Typesetting" pitchFamily="66" charset="-78"/>
            </a:rPr>
            <a:t>ِ</a:t>
          </a:r>
          <a:r>
            <a:rPr lang="ar" sz="3200" b="1" dirty="0" smtClean="0">
              <a:latin typeface="Arabic Typesetting" pitchFamily="66" charset="-78"/>
              <a:cs typeface="Arabic Typesetting" pitchFamily="66" charset="-78"/>
            </a:rPr>
            <a:t> ن</a:t>
          </a:r>
          <a:r>
            <a:rPr lang="ar-SA" sz="3200" b="1" dirty="0" smtClean="0">
              <a:latin typeface="Arabic Typesetting" pitchFamily="66" charset="-78"/>
              <a:cs typeface="Arabic Typesetting" pitchFamily="66" charset="-78"/>
            </a:rPr>
            <a:t>َ</a:t>
          </a:r>
          <a:r>
            <a:rPr lang="ar" sz="3200" b="1" dirty="0" smtClean="0">
              <a:latin typeface="Arabic Typesetting" pitchFamily="66" charset="-78"/>
              <a:cs typeface="Arabic Typesetting" pitchFamily="66" charset="-78"/>
            </a:rPr>
            <a:t>ت</a:t>
          </a:r>
          <a:r>
            <a:rPr lang="ar-SA" sz="3200" b="1" dirty="0" smtClean="0">
              <a:latin typeface="Arabic Typesetting" pitchFamily="66" charset="-78"/>
              <a:cs typeface="Arabic Typesetting" pitchFamily="66" charset="-78"/>
            </a:rPr>
            <a:t>ْ</a:t>
          </a:r>
          <a:r>
            <a:rPr lang="ar" sz="3200" b="1" dirty="0" smtClean="0">
              <a:latin typeface="Arabic Typesetting" pitchFamily="66" charset="-78"/>
              <a:cs typeface="Arabic Typesetting" pitchFamily="66" charset="-78"/>
            </a:rPr>
            <a:t>ر</a:t>
          </a:r>
          <a:r>
            <a:rPr lang="ar-SA" sz="3200" b="1" dirty="0" smtClean="0">
              <a:latin typeface="Arabic Typesetting" pitchFamily="66" charset="-78"/>
              <a:cs typeface="Arabic Typesetting" pitchFamily="66" charset="-78"/>
            </a:rPr>
            <a:t>ُ</a:t>
          </a:r>
          <a:r>
            <a:rPr lang="ar" sz="3200" b="1" dirty="0" smtClean="0">
              <a:latin typeface="Arabic Typesetting" pitchFamily="66" charset="-78"/>
              <a:cs typeface="Arabic Typesetting" pitchFamily="66" charset="-78"/>
            </a:rPr>
            <a:t>ك</a:t>
          </a:r>
          <a:r>
            <a:rPr lang="ar-SA" sz="3200" b="1" dirty="0" smtClean="0">
              <a:latin typeface="Arabic Typesetting" pitchFamily="66" charset="-78"/>
              <a:cs typeface="Arabic Typesetting" pitchFamily="66" charset="-78"/>
            </a:rPr>
            <a:t>ُ</a:t>
          </a:r>
          <a:r>
            <a:rPr lang="ar" sz="3200" b="1" dirty="0" smtClean="0">
              <a:latin typeface="Arabic Typesetting" pitchFamily="66" charset="-78"/>
              <a:cs typeface="Arabic Typesetting" pitchFamily="66" charset="-78"/>
            </a:rPr>
            <a:t> ج</a:t>
          </a:r>
          <a:r>
            <a:rPr lang="ar-SA" sz="3200" b="1" dirty="0" smtClean="0">
              <a:latin typeface="Arabic Typesetting" pitchFamily="66" charset="-78"/>
              <a:cs typeface="Arabic Typesetting" pitchFamily="66" charset="-78"/>
            </a:rPr>
            <a:t>ِ</a:t>
          </a:r>
          <a:r>
            <a:rPr lang="ar" sz="3200" b="1" dirty="0" smtClean="0">
              <a:latin typeface="Arabic Typesetting" pitchFamily="66" charset="-78"/>
              <a:cs typeface="Arabic Typesetting" pitchFamily="66" charset="-78"/>
            </a:rPr>
            <a:t>سم</a:t>
          </a:r>
          <a:r>
            <a:rPr lang="ar-SA" sz="3200" b="1" dirty="0" smtClean="0">
              <a:latin typeface="Arabic Typesetting" pitchFamily="66" charset="-78"/>
              <a:cs typeface="Arabic Typesetting" pitchFamily="66" charset="-78"/>
            </a:rPr>
            <a:t>َ</a:t>
          </a:r>
          <a:r>
            <a:rPr lang="ar" sz="3200" b="1" dirty="0" smtClean="0">
              <a:latin typeface="Arabic Typesetting" pitchFamily="66" charset="-78"/>
              <a:cs typeface="Arabic Typesetting" pitchFamily="66" charset="-78"/>
            </a:rPr>
            <a:t> الم</a:t>
          </a:r>
          <a:r>
            <a:rPr lang="ar-SA" sz="3200" b="1" dirty="0" smtClean="0">
              <a:latin typeface="Arabic Typesetting" pitchFamily="66" charset="-78"/>
              <a:cs typeface="Arabic Typesetting" pitchFamily="66" charset="-78"/>
            </a:rPr>
            <a:t>َ</a:t>
          </a:r>
          <a:r>
            <a:rPr lang="ar" sz="3200" b="1" dirty="0" smtClean="0">
              <a:latin typeface="Arabic Typesetting" pitchFamily="66" charset="-78"/>
              <a:cs typeface="Arabic Typesetting" pitchFamily="66" charset="-78"/>
            </a:rPr>
            <a:t>ر</a:t>
          </a:r>
          <a:r>
            <a:rPr lang="ar-SA" sz="3200" b="1" dirty="0" smtClean="0">
              <a:latin typeface="Arabic Typesetting" pitchFamily="66" charset="-78"/>
              <a:cs typeface="Arabic Typesetting" pitchFamily="66" charset="-78"/>
            </a:rPr>
            <a:t>ِ</a:t>
          </a:r>
          <a:r>
            <a:rPr lang="ar" sz="3200" b="1" dirty="0" smtClean="0">
              <a:latin typeface="Arabic Typesetting" pitchFamily="66" charset="-78"/>
              <a:cs typeface="Arabic Typesetting" pitchFamily="66" charset="-78"/>
            </a:rPr>
            <a:t>يض</a:t>
          </a:r>
          <a:r>
            <a:rPr lang="ar-SA" sz="3200" b="1" dirty="0" smtClean="0">
              <a:latin typeface="Arabic Typesetting" pitchFamily="66" charset="-78"/>
              <a:cs typeface="Arabic Typesetting" pitchFamily="66" charset="-78"/>
            </a:rPr>
            <a:t>ِ</a:t>
          </a:r>
          <a:r>
            <a:rPr lang="ar" sz="3200" b="1" dirty="0" smtClean="0">
              <a:latin typeface="Arabic Typesetting" pitchFamily="66" charset="-78"/>
              <a:cs typeface="Arabic Typesetting" pitchFamily="66" charset="-78"/>
            </a:rPr>
            <a:t> ي</a:t>
          </a:r>
          <a:r>
            <a:rPr lang="ar-SA" sz="3200" b="1" dirty="0" smtClean="0">
              <a:latin typeface="Arabic Typesetting" pitchFamily="66" charset="-78"/>
              <a:cs typeface="Arabic Typesetting" pitchFamily="66" charset="-78"/>
            </a:rPr>
            <a:t>َ</a:t>
          </a:r>
          <a:r>
            <a:rPr lang="ar" sz="3200" b="1" dirty="0" smtClean="0">
              <a:latin typeface="Arabic Typesetting" pitchFamily="66" charset="-78"/>
              <a:cs typeface="Arabic Typesetting" pitchFamily="66" charset="-78"/>
            </a:rPr>
            <a:t>ر</a:t>
          </a:r>
          <a:r>
            <a:rPr lang="ar-SA" sz="3200" b="1" dirty="0" smtClean="0">
              <a:latin typeface="Arabic Typesetting" pitchFamily="66" charset="-78"/>
              <a:cs typeface="Arabic Typesetting" pitchFamily="66" charset="-78"/>
            </a:rPr>
            <a:t>ْ</a:t>
          </a:r>
          <a:r>
            <a:rPr lang="ar" sz="3200" b="1" dirty="0" smtClean="0">
              <a:latin typeface="Arabic Typesetting" pitchFamily="66" charset="-78"/>
              <a:cs typeface="Arabic Typesetting" pitchFamily="66" charset="-78"/>
            </a:rPr>
            <a:t>ت</a:t>
          </a:r>
          <a:r>
            <a:rPr lang="ar-SA" sz="3200" b="1" dirty="0" smtClean="0">
              <a:latin typeface="Arabic Typesetting" pitchFamily="66" charset="-78"/>
              <a:cs typeface="Arabic Typesetting" pitchFamily="66" charset="-78"/>
            </a:rPr>
            <a:t>َ</a:t>
          </a:r>
          <a:r>
            <a:rPr lang="ar" sz="3200" b="1" dirty="0" smtClean="0">
              <a:latin typeface="Arabic Typesetting" pitchFamily="66" charset="-78"/>
              <a:cs typeface="Arabic Typesetting" pitchFamily="66" charset="-78"/>
            </a:rPr>
            <a:t>اح</a:t>
          </a:r>
          <a:r>
            <a:rPr lang="ar-SA" sz="3200" b="1" dirty="0" smtClean="0">
              <a:latin typeface="Arabic Typesetting" pitchFamily="66" charset="-78"/>
              <a:cs typeface="Arabic Typesetting" pitchFamily="66" charset="-78"/>
            </a:rPr>
            <a:t>ُ</a:t>
          </a:r>
          <a:r>
            <a:rPr lang="ar" sz="3200" b="1" dirty="0" smtClean="0">
              <a:latin typeface="Arabic Typesetting" pitchFamily="66" charset="-78"/>
              <a:cs typeface="Arabic Typesetting" pitchFamily="66" charset="-78"/>
            </a:rPr>
            <a:t> ع</a:t>
          </a:r>
          <a:r>
            <a:rPr lang="ar-SA" sz="3200" b="1" dirty="0" smtClean="0">
              <a:latin typeface="Arabic Typesetting" pitchFamily="66" charset="-78"/>
              <a:cs typeface="Arabic Typesetting" pitchFamily="66" charset="-78"/>
            </a:rPr>
            <a:t>َ</a:t>
          </a:r>
          <a:r>
            <a:rPr lang="ar" sz="3200" b="1" dirty="0" smtClean="0">
              <a:latin typeface="Arabic Typesetting" pitchFamily="66" charset="-78"/>
              <a:cs typeface="Arabic Typesetting" pitchFamily="66" charset="-78"/>
            </a:rPr>
            <a:t>ن</a:t>
          </a:r>
          <a:r>
            <a:rPr lang="ar-SA" sz="3200" b="1" dirty="0" smtClean="0">
              <a:latin typeface="Arabic Typesetting" pitchFamily="66" charset="-78"/>
              <a:cs typeface="Arabic Typesetting" pitchFamily="66" charset="-78"/>
            </a:rPr>
            <a:t>ْ</a:t>
          </a:r>
          <a:r>
            <a:rPr lang="ar" sz="3200" b="1" dirty="0" smtClean="0">
              <a:latin typeface="Arabic Typesetting" pitchFamily="66" charset="-78"/>
              <a:cs typeface="Arabic Typesetting" pitchFamily="66" charset="-78"/>
            </a:rPr>
            <a:t> ط</a:t>
          </a:r>
          <a:r>
            <a:rPr lang="ar-SA" sz="3200" b="1" dirty="0" smtClean="0">
              <a:latin typeface="Arabic Typesetting" pitchFamily="66" charset="-78"/>
              <a:cs typeface="Arabic Typesetting" pitchFamily="66" charset="-78"/>
            </a:rPr>
            <a:t>َ</a:t>
          </a:r>
          <a:r>
            <a:rPr lang="ar" sz="3200" b="1" dirty="0" smtClean="0">
              <a:latin typeface="Arabic Typesetting" pitchFamily="66" charset="-78"/>
              <a:cs typeface="Arabic Typesetting" pitchFamily="66" charset="-78"/>
            </a:rPr>
            <a:t>ر</a:t>
          </a:r>
          <a:r>
            <a:rPr lang="ar-SA" sz="3200" b="1" dirty="0" smtClean="0">
              <a:latin typeface="Arabic Typesetting" pitchFamily="66" charset="-78"/>
              <a:cs typeface="Arabic Typesetting" pitchFamily="66" charset="-78"/>
            </a:rPr>
            <a:t>ِ</a:t>
          </a:r>
          <a:r>
            <a:rPr lang="ar" sz="3200" b="1" dirty="0" smtClean="0">
              <a:latin typeface="Arabic Typesetting" pitchFamily="66" charset="-78"/>
              <a:cs typeface="Arabic Typesetting" pitchFamily="66" charset="-78"/>
            </a:rPr>
            <a:t>يق</a:t>
          </a:r>
          <a:r>
            <a:rPr lang="ar-SA" sz="3200" b="1" dirty="0" smtClean="0">
              <a:latin typeface="Arabic Typesetting" pitchFamily="66" charset="-78"/>
              <a:cs typeface="Arabic Typesetting" pitchFamily="66" charset="-78"/>
            </a:rPr>
            <a:t>ِ</a:t>
          </a:r>
          <a:r>
            <a:rPr lang="ar" sz="3200" b="1" dirty="0" smtClean="0">
              <a:latin typeface="Arabic Typesetting" pitchFamily="66" charset="-78"/>
              <a:cs typeface="Arabic Typesetting" pitchFamily="66" charset="-78"/>
            </a:rPr>
            <a:t> تم</a:t>
          </a:r>
          <a:r>
            <a:rPr lang="ar-SA" sz="3200" b="1" dirty="0" smtClean="0">
              <a:latin typeface="Arabic Typesetting" pitchFamily="66" charset="-78"/>
              <a:cs typeface="Arabic Typesetting" pitchFamily="66" charset="-78"/>
            </a:rPr>
            <a:t>َ</a:t>
          </a:r>
          <a:r>
            <a:rPr lang="ar" sz="3200" b="1" dirty="0" smtClean="0">
              <a:latin typeface="Arabic Typesetting" pitchFamily="66" charset="-78"/>
              <a:cs typeface="Arabic Typesetting" pitchFamily="66" charset="-78"/>
            </a:rPr>
            <a:t>د</a:t>
          </a:r>
          <a:r>
            <a:rPr lang="ar-SA" sz="3200" b="1" dirty="0" smtClean="0">
              <a:latin typeface="Arabic Typesetting" pitchFamily="66" charset="-78"/>
              <a:cs typeface="Arabic Typesetting" pitchFamily="66" charset="-78"/>
            </a:rPr>
            <a:t>ِ</a:t>
          </a:r>
          <a:r>
            <a:rPr lang="ar" sz="3200" b="1" dirty="0" smtClean="0">
              <a:latin typeface="Arabic Typesetting" pitchFamily="66" charset="-78"/>
              <a:cs typeface="Arabic Typesetting" pitchFamily="66" charset="-78"/>
            </a:rPr>
            <a:t>يد</a:t>
          </a:r>
          <a:r>
            <a:rPr lang="ar-SA" sz="3200" b="1" dirty="0" smtClean="0">
              <a:latin typeface="Arabic Typesetting" pitchFamily="66" charset="-78"/>
              <a:cs typeface="Arabic Typesetting" pitchFamily="66" charset="-78"/>
            </a:rPr>
            <a:t>ِ</a:t>
          </a:r>
          <a:r>
            <a:rPr lang="ar" sz="3200" b="1" dirty="0" smtClean="0">
              <a:latin typeface="Arabic Typesetting" pitchFamily="66" charset="-78"/>
              <a:cs typeface="Arabic Typesetting" pitchFamily="66" charset="-78"/>
            </a:rPr>
            <a:t>ه</a:t>
          </a:r>
          <a:r>
            <a:rPr lang="ar-SA" sz="3200" b="1" dirty="0" smtClean="0">
              <a:latin typeface="Arabic Typesetting" pitchFamily="66" charset="-78"/>
              <a:cs typeface="Arabic Typesetting" pitchFamily="66" charset="-78"/>
            </a:rPr>
            <a:t>ِ، </a:t>
          </a:r>
          <a:r>
            <a:rPr lang="ar" sz="3200" b="1" dirty="0" smtClean="0">
              <a:latin typeface="Arabic Typesetting" pitchFamily="66" charset="-78"/>
              <a:cs typeface="Arabic Typesetting" pitchFamily="66" charset="-78"/>
            </a:rPr>
            <a:t>م</a:t>
          </a:r>
          <a:r>
            <a:rPr lang="ar-SA" sz="3200" b="1" dirty="0" smtClean="0">
              <a:latin typeface="Arabic Typesetting" pitchFamily="66" charset="-78"/>
              <a:cs typeface="Arabic Typesetting" pitchFamily="66" charset="-78"/>
            </a:rPr>
            <a:t>َ</a:t>
          </a:r>
          <a:r>
            <a:rPr lang="ar" sz="3200" b="1" dirty="0" smtClean="0">
              <a:latin typeface="Arabic Typesetting" pitchFamily="66" charset="-78"/>
              <a:cs typeface="Arabic Typesetting" pitchFamily="66" charset="-78"/>
            </a:rPr>
            <a:t>ع</a:t>
          </a:r>
          <a:r>
            <a:rPr lang="ar-SA" sz="3200" b="1" dirty="0" smtClean="0">
              <a:latin typeface="Arabic Typesetting" pitchFamily="66" charset="-78"/>
              <a:cs typeface="Arabic Typesetting" pitchFamily="66" charset="-78"/>
            </a:rPr>
            <a:t>َ</a:t>
          </a:r>
          <a:r>
            <a:rPr lang="ar" sz="3200" b="1" dirty="0" smtClean="0">
              <a:latin typeface="Arabic Typesetting" pitchFamily="66" charset="-78"/>
              <a:cs typeface="Arabic Typesetting" pitchFamily="66" charset="-78"/>
            </a:rPr>
            <a:t> الح</a:t>
          </a:r>
          <a:r>
            <a:rPr lang="ar-SA" sz="3200" b="1" dirty="0" smtClean="0">
              <a:latin typeface="Arabic Typesetting" pitchFamily="66" charset="-78"/>
              <a:cs typeface="Arabic Typesetting" pitchFamily="66" charset="-78"/>
            </a:rPr>
            <a:t>ِ</a:t>
          </a:r>
          <a:r>
            <a:rPr lang="ar" sz="3200" b="1" dirty="0" smtClean="0">
              <a:latin typeface="Arabic Typesetting" pitchFamily="66" charset="-78"/>
              <a:cs typeface="Arabic Typesetting" pitchFamily="66" charset="-78"/>
            </a:rPr>
            <a:t>رص</a:t>
          </a:r>
          <a:r>
            <a:rPr lang="ar-SA" sz="3200" b="1" dirty="0" smtClean="0">
              <a:latin typeface="Arabic Typesetting" pitchFamily="66" charset="-78"/>
              <a:cs typeface="Arabic Typesetting" pitchFamily="66" charset="-78"/>
            </a:rPr>
            <a:t>ِ</a:t>
          </a:r>
          <a:r>
            <a:rPr lang="ar" sz="3200" b="1" dirty="0" smtClean="0">
              <a:latin typeface="Arabic Typesetting" pitchFamily="66" charset="-78"/>
              <a:cs typeface="Arabic Typesetting" pitchFamily="66" charset="-78"/>
            </a:rPr>
            <a:t> ع</a:t>
          </a:r>
          <a:r>
            <a:rPr lang="ar-SA" sz="3200" b="1" dirty="0" smtClean="0">
              <a:latin typeface="Arabic Typesetting" pitchFamily="66" charset="-78"/>
              <a:cs typeface="Arabic Typesetting" pitchFamily="66" charset="-78"/>
            </a:rPr>
            <a:t>َ</a:t>
          </a:r>
          <a:r>
            <a:rPr lang="ar" sz="3200" b="1" dirty="0" smtClean="0">
              <a:latin typeface="Arabic Typesetting" pitchFamily="66" charset="-78"/>
              <a:cs typeface="Arabic Typesetting" pitchFamily="66" charset="-78"/>
            </a:rPr>
            <a:t>لى </a:t>
          </a:r>
          <a:r>
            <a:rPr lang="ar-SA" sz="3200" b="1" dirty="0" err="1" smtClean="0">
              <a:latin typeface="Arabic Typesetting" pitchFamily="66" charset="-78"/>
              <a:cs typeface="Arabic Typesetting" pitchFamily="66" charset="-78"/>
            </a:rPr>
            <a:t>إبْ</a:t>
          </a:r>
          <a:r>
            <a:rPr lang="ar" sz="3200" b="1" dirty="0" smtClean="0">
              <a:latin typeface="Arabic Typesetting" pitchFamily="66" charset="-78"/>
              <a:cs typeface="Arabic Typesetting" pitchFamily="66" charset="-78"/>
            </a:rPr>
            <a:t>ق</a:t>
          </a:r>
          <a:r>
            <a:rPr lang="ar-SA" sz="3200" b="1" dirty="0" smtClean="0">
              <a:latin typeface="Arabic Typesetting" pitchFamily="66" charset="-78"/>
              <a:cs typeface="Arabic Typesetting" pitchFamily="66" charset="-78"/>
            </a:rPr>
            <a:t>َ</a:t>
          </a:r>
          <a:r>
            <a:rPr lang="ar" sz="3200" b="1" dirty="0" smtClean="0">
              <a:latin typeface="Arabic Typesetting" pitchFamily="66" charset="-78"/>
              <a:cs typeface="Arabic Typesetting" pitchFamily="66" charset="-78"/>
            </a:rPr>
            <a:t>اء</a:t>
          </a:r>
          <a:r>
            <a:rPr lang="ar-SA" sz="3200" b="1" dirty="0" smtClean="0">
              <a:latin typeface="Arabic Typesetting" pitchFamily="66" charset="-78"/>
              <a:cs typeface="Arabic Typesetting" pitchFamily="66" charset="-78"/>
            </a:rPr>
            <a:t>ِ</a:t>
          </a:r>
          <a:r>
            <a:rPr lang="ar" sz="3200" b="1" dirty="0" smtClean="0">
              <a:latin typeface="Arabic Typesetting" pitchFamily="66" charset="-78"/>
              <a:cs typeface="Arabic Typesetting" pitchFamily="66" charset="-78"/>
            </a:rPr>
            <a:t> ر</a:t>
          </a:r>
          <a:r>
            <a:rPr lang="ar-SA" sz="3200" b="1" dirty="0" smtClean="0">
              <a:latin typeface="Arabic Typesetting" pitchFamily="66" charset="-78"/>
              <a:cs typeface="Arabic Typesetting" pitchFamily="66" charset="-78"/>
            </a:rPr>
            <a:t>َ</a:t>
          </a:r>
          <a:r>
            <a:rPr lang="ar" sz="3200" b="1" dirty="0" smtClean="0">
              <a:latin typeface="Arabic Typesetting" pitchFamily="66" charset="-78"/>
              <a:cs typeface="Arabic Typesetting" pitchFamily="66" charset="-78"/>
            </a:rPr>
            <a:t>أس</a:t>
          </a:r>
          <a:r>
            <a:rPr lang="ar-SA" sz="3200" b="1" dirty="0" smtClean="0">
              <a:latin typeface="Arabic Typesetting" pitchFamily="66" charset="-78"/>
              <a:cs typeface="Arabic Typesetting" pitchFamily="66" charset="-78"/>
            </a:rPr>
            <a:t>ِ</a:t>
          </a:r>
          <a:r>
            <a:rPr lang="ar" sz="3200" b="1" dirty="0" smtClean="0">
              <a:latin typeface="Arabic Typesetting" pitchFamily="66" charset="-78"/>
              <a:cs typeface="Arabic Typesetting" pitchFamily="66" charset="-78"/>
            </a:rPr>
            <a:t>ه</a:t>
          </a:r>
          <a:r>
            <a:rPr lang="ar-SA" sz="3200" b="1" dirty="0" smtClean="0">
              <a:latin typeface="Arabic Typesetting" pitchFamily="66" charset="-78"/>
              <a:cs typeface="Arabic Typesetting" pitchFamily="66" charset="-78"/>
            </a:rPr>
            <a:t>ِ</a:t>
          </a:r>
          <a:r>
            <a:rPr lang="ar" sz="3200" b="1" dirty="0" smtClean="0">
              <a:latin typeface="Arabic Typesetting" pitchFamily="66" charset="-78"/>
              <a:cs typeface="Arabic Typesetting" pitchFamily="66" charset="-78"/>
            </a:rPr>
            <a:t> </a:t>
          </a:r>
          <a:r>
            <a:rPr lang="ar-SA" sz="3200" b="1" dirty="0" smtClean="0">
              <a:latin typeface="Arabic Typesetting" pitchFamily="66" charset="-78"/>
              <a:cs typeface="Arabic Typesetting" pitchFamily="66" charset="-78"/>
            </a:rPr>
            <a:t>إ</a:t>
          </a:r>
          <a:r>
            <a:rPr lang="ar" sz="3200" b="1" dirty="0" smtClean="0">
              <a:latin typeface="Arabic Typesetting" pitchFamily="66" charset="-78"/>
              <a:cs typeface="Arabic Typesetting" pitchFamily="66" charset="-78"/>
            </a:rPr>
            <a:t>ل</a:t>
          </a:r>
          <a:r>
            <a:rPr lang="ar-SA" sz="3200" b="1" dirty="0" smtClean="0">
              <a:latin typeface="Arabic Typesetting" pitchFamily="66" charset="-78"/>
              <a:cs typeface="Arabic Typesetting" pitchFamily="66" charset="-78"/>
            </a:rPr>
            <a:t>َ</a:t>
          </a:r>
          <a:r>
            <a:rPr lang="ar" sz="3200" b="1" dirty="0" smtClean="0">
              <a:latin typeface="Arabic Typesetting" pitchFamily="66" charset="-78"/>
              <a:cs typeface="Arabic Typesetting" pitchFamily="66" charset="-78"/>
            </a:rPr>
            <a:t>ى أس</a:t>
          </a:r>
          <a:r>
            <a:rPr lang="ar-SA" sz="3200" b="1" dirty="0" smtClean="0">
              <a:latin typeface="Arabic Typesetting" pitchFamily="66" charset="-78"/>
              <a:cs typeface="Arabic Typesetting" pitchFamily="66" charset="-78"/>
            </a:rPr>
            <a:t>ْ</a:t>
          </a:r>
          <a:r>
            <a:rPr lang="ar" sz="3200" b="1" dirty="0" smtClean="0">
              <a:latin typeface="Arabic Typesetting" pitchFamily="66" charset="-78"/>
              <a:cs typeface="Arabic Typesetting" pitchFamily="66" charset="-78"/>
            </a:rPr>
            <a:t>ف</a:t>
          </a:r>
          <a:r>
            <a:rPr lang="ar-SA" sz="3200" b="1" dirty="0" smtClean="0">
              <a:latin typeface="Arabic Typesetting" pitchFamily="66" charset="-78"/>
              <a:cs typeface="Arabic Typesetting" pitchFamily="66" charset="-78"/>
            </a:rPr>
            <a:t>َ</a:t>
          </a:r>
          <a:r>
            <a:rPr lang="ar" sz="3200" b="1" dirty="0" smtClean="0">
              <a:latin typeface="Arabic Typesetting" pitchFamily="66" charset="-78"/>
              <a:cs typeface="Arabic Typesetting" pitchFamily="66" charset="-78"/>
            </a:rPr>
            <a:t>ل</a:t>
          </a:r>
          <a:r>
            <a:rPr lang="ar-SA" sz="3200" b="1" dirty="0" smtClean="0">
              <a:latin typeface="Arabic Typesetting" pitchFamily="66" charset="-78"/>
              <a:cs typeface="Arabic Typesetting" pitchFamily="66" charset="-78"/>
            </a:rPr>
            <a:t>ِ</a:t>
          </a:r>
          <a:r>
            <a:rPr lang="ar" sz="3200" b="1" dirty="0" smtClean="0">
              <a:latin typeface="Arabic Typesetting" pitchFamily="66" charset="-78"/>
              <a:cs typeface="Arabic Typesetting" pitchFamily="66" charset="-78"/>
            </a:rPr>
            <a:t> .</a:t>
          </a:r>
        </a:p>
        <a:p>
          <a:pPr rtl="0"/>
          <a:endParaRPr lang="ar-SA" sz="1200" dirty="0" smtClean="0">
            <a:latin typeface="Arabic Typesetting" pitchFamily="66" charset="-78"/>
            <a:cs typeface="Arabic Typesetting" pitchFamily="66" charset="-78"/>
          </a:endParaRPr>
        </a:p>
        <a:p>
          <a:pPr rtl="0"/>
          <a:endParaRPr lang="ar-SA" sz="1200" dirty="0" smtClean="0">
            <a:latin typeface="Arabic Typesetting" pitchFamily="66" charset="-78"/>
            <a:cs typeface="Arabic Typesetting" pitchFamily="66" charset="-78"/>
          </a:endParaRPr>
        </a:p>
      </dgm:t>
    </dgm:pt>
    <dgm:pt modelId="{5B9A9A7D-A768-4C7B-9ADE-AFA5B0C8A7B7}" type="sibTrans" cxnId="{A4AC40FB-5DFA-468C-816C-BEA02FC46038}">
      <dgm:prSet/>
      <dgm:spPr/>
      <dgm:t>
        <a:bodyPr/>
        <a:lstStyle/>
        <a:p>
          <a:pPr rtl="1"/>
          <a:endParaRPr lang="ar-SA"/>
        </a:p>
      </dgm:t>
    </dgm:pt>
    <dgm:pt modelId="{972B3141-1258-491B-9F84-E785F01970C0}" type="parTrans" cxnId="{A4AC40FB-5DFA-468C-816C-BEA02FC46038}">
      <dgm:prSet/>
      <dgm:spPr/>
      <dgm:t>
        <a:bodyPr/>
        <a:lstStyle/>
        <a:p>
          <a:pPr rtl="1"/>
          <a:endParaRPr lang="ar-SA"/>
        </a:p>
      </dgm:t>
    </dgm:pt>
    <dgm:pt modelId="{EB04A732-3105-45FB-BE14-B42B8B2506FF}" type="pres">
      <dgm:prSet presAssocID="{C4293F84-8707-4F54-8003-66BB42FA4676}" presName="diagram" presStyleCnt="0">
        <dgm:presLayoutVars>
          <dgm:chMax val="1"/>
          <dgm:dir/>
          <dgm:animLvl val="ctr"/>
          <dgm:resizeHandles val="exact"/>
        </dgm:presLayoutVars>
      </dgm:prSet>
      <dgm:spPr/>
      <dgm:t>
        <a:bodyPr/>
        <a:lstStyle/>
        <a:p>
          <a:pPr rtl="1"/>
          <a:endParaRPr lang="ar-SA"/>
        </a:p>
      </dgm:t>
    </dgm:pt>
    <dgm:pt modelId="{671E3FAE-3DD1-45EB-B281-2A6613870BEE}" type="pres">
      <dgm:prSet presAssocID="{C4293F84-8707-4F54-8003-66BB42FA4676}" presName="matrix" presStyleCnt="0"/>
      <dgm:spPr/>
      <dgm:t>
        <a:bodyPr/>
        <a:lstStyle/>
        <a:p>
          <a:pPr rtl="1"/>
          <a:endParaRPr lang="ar-SA"/>
        </a:p>
      </dgm:t>
    </dgm:pt>
    <dgm:pt modelId="{013F6003-5419-442A-9844-C93BA0860288}" type="pres">
      <dgm:prSet presAssocID="{C4293F84-8707-4F54-8003-66BB42FA4676}" presName="tile1" presStyleLbl="node1" presStyleIdx="0" presStyleCnt="4"/>
      <dgm:spPr/>
      <dgm:t>
        <a:bodyPr/>
        <a:lstStyle/>
        <a:p>
          <a:pPr rtl="1"/>
          <a:endParaRPr lang="ar-SA"/>
        </a:p>
      </dgm:t>
    </dgm:pt>
    <dgm:pt modelId="{B5E80F13-BB34-4E2A-942B-C34D58477258}" type="pres">
      <dgm:prSet presAssocID="{C4293F84-8707-4F54-8003-66BB42FA4676}" presName="tile1text" presStyleLbl="node1" presStyleIdx="0" presStyleCnt="4">
        <dgm:presLayoutVars>
          <dgm:chMax val="0"/>
          <dgm:chPref val="0"/>
          <dgm:bulletEnabled val="1"/>
        </dgm:presLayoutVars>
      </dgm:prSet>
      <dgm:spPr/>
      <dgm:t>
        <a:bodyPr/>
        <a:lstStyle/>
        <a:p>
          <a:pPr rtl="1"/>
          <a:endParaRPr lang="ar-SA"/>
        </a:p>
      </dgm:t>
    </dgm:pt>
    <dgm:pt modelId="{C3A2CF79-44BE-4D87-AD8F-E80032144D9E}" type="pres">
      <dgm:prSet presAssocID="{C4293F84-8707-4F54-8003-66BB42FA4676}" presName="tile2" presStyleLbl="node1" presStyleIdx="1" presStyleCnt="4" custLinFactNeighborX="1110" custLinFactNeighborY="776"/>
      <dgm:spPr/>
      <dgm:t>
        <a:bodyPr/>
        <a:lstStyle/>
        <a:p>
          <a:pPr rtl="1"/>
          <a:endParaRPr lang="ar-SA"/>
        </a:p>
      </dgm:t>
    </dgm:pt>
    <dgm:pt modelId="{652C3F5D-1E77-4D25-BC58-2914E919C64B}" type="pres">
      <dgm:prSet presAssocID="{C4293F84-8707-4F54-8003-66BB42FA4676}" presName="tile2text" presStyleLbl="node1" presStyleIdx="1" presStyleCnt="4">
        <dgm:presLayoutVars>
          <dgm:chMax val="0"/>
          <dgm:chPref val="0"/>
          <dgm:bulletEnabled val="1"/>
        </dgm:presLayoutVars>
      </dgm:prSet>
      <dgm:spPr/>
      <dgm:t>
        <a:bodyPr/>
        <a:lstStyle/>
        <a:p>
          <a:pPr rtl="1"/>
          <a:endParaRPr lang="ar-SA"/>
        </a:p>
      </dgm:t>
    </dgm:pt>
    <dgm:pt modelId="{5F93B218-CC4D-4B18-8428-082D67294C3C}" type="pres">
      <dgm:prSet presAssocID="{C4293F84-8707-4F54-8003-66BB42FA4676}" presName="tile3" presStyleLbl="node1" presStyleIdx="2" presStyleCnt="4" custScaleY="116474"/>
      <dgm:spPr/>
      <dgm:t>
        <a:bodyPr/>
        <a:lstStyle/>
        <a:p>
          <a:pPr rtl="1"/>
          <a:endParaRPr lang="ar-SA"/>
        </a:p>
      </dgm:t>
    </dgm:pt>
    <dgm:pt modelId="{5291A5AA-56DC-4C91-ABB9-89CB7CB06F86}" type="pres">
      <dgm:prSet presAssocID="{C4293F84-8707-4F54-8003-66BB42FA4676}" presName="tile3text" presStyleLbl="node1" presStyleIdx="2" presStyleCnt="4">
        <dgm:presLayoutVars>
          <dgm:chMax val="0"/>
          <dgm:chPref val="0"/>
          <dgm:bulletEnabled val="1"/>
        </dgm:presLayoutVars>
      </dgm:prSet>
      <dgm:spPr/>
      <dgm:t>
        <a:bodyPr/>
        <a:lstStyle/>
        <a:p>
          <a:pPr rtl="1"/>
          <a:endParaRPr lang="ar-SA"/>
        </a:p>
      </dgm:t>
    </dgm:pt>
    <dgm:pt modelId="{B445446F-1BFA-4517-BBA6-3B2006B0B560}" type="pres">
      <dgm:prSet presAssocID="{C4293F84-8707-4F54-8003-66BB42FA4676}" presName="tile4" presStyleLbl="node1" presStyleIdx="3" presStyleCnt="4" custLinFactNeighborX="-1563" custLinFactNeighborY="4119"/>
      <dgm:spPr/>
      <dgm:t>
        <a:bodyPr/>
        <a:lstStyle/>
        <a:p>
          <a:pPr rtl="1"/>
          <a:endParaRPr lang="ar-SA"/>
        </a:p>
      </dgm:t>
    </dgm:pt>
    <dgm:pt modelId="{2A4ABDB2-BE97-4662-84DF-2D5B8429CD89}" type="pres">
      <dgm:prSet presAssocID="{C4293F84-8707-4F54-8003-66BB42FA4676}" presName="tile4text" presStyleLbl="node1" presStyleIdx="3" presStyleCnt="4">
        <dgm:presLayoutVars>
          <dgm:chMax val="0"/>
          <dgm:chPref val="0"/>
          <dgm:bulletEnabled val="1"/>
        </dgm:presLayoutVars>
      </dgm:prSet>
      <dgm:spPr/>
      <dgm:t>
        <a:bodyPr/>
        <a:lstStyle/>
        <a:p>
          <a:pPr rtl="1"/>
          <a:endParaRPr lang="ar-SA"/>
        </a:p>
      </dgm:t>
    </dgm:pt>
    <dgm:pt modelId="{DF5DF40E-B619-40A1-8E6E-1CC1518256EE}" type="pres">
      <dgm:prSet presAssocID="{C4293F84-8707-4F54-8003-66BB42FA4676}" presName="centerTile" presStyleLbl="fgShp" presStyleIdx="0" presStyleCnt="1" custScaleX="130209" custScaleY="137500" custLinFactNeighborX="65105" custLinFactNeighborY="-6200">
        <dgm:presLayoutVars>
          <dgm:chMax val="0"/>
          <dgm:chPref val="0"/>
        </dgm:presLayoutVars>
      </dgm:prSet>
      <dgm:spPr/>
      <dgm:t>
        <a:bodyPr/>
        <a:lstStyle/>
        <a:p>
          <a:pPr rtl="1"/>
          <a:endParaRPr lang="ar-SA"/>
        </a:p>
      </dgm:t>
    </dgm:pt>
  </dgm:ptLst>
  <dgm:cxnLst>
    <dgm:cxn modelId="{5B923CEB-6605-4648-BA40-A1F11886B211}" type="presOf" srcId="{03320BA1-4B3D-42A3-AFE1-B6E47A027352}" destId="{C3A2CF79-44BE-4D87-AD8F-E80032144D9E}" srcOrd="0" destOrd="0" presId="urn:microsoft.com/office/officeart/2005/8/layout/matrix1"/>
    <dgm:cxn modelId="{E765BD6C-4914-4946-96B7-1788E1A5DA02}" srcId="{1FAE18DC-F0D7-42DD-82DD-9F83FB2454BF}" destId="{A6CB0936-4481-4C1C-A68B-1172E83141A3}" srcOrd="2" destOrd="0" parTransId="{63198CC1-CBDA-400E-8F13-687D1BF480FD}" sibTransId="{5864446F-284A-45A8-A92D-BB5B29CDFBE6}"/>
    <dgm:cxn modelId="{A4AC40FB-5DFA-468C-816C-BEA02FC46038}" srcId="{C4293F84-8707-4F54-8003-66BB42FA4676}" destId="{1FAE18DC-F0D7-42DD-82DD-9F83FB2454BF}" srcOrd="0" destOrd="0" parTransId="{972B3141-1258-491B-9F84-E785F01970C0}" sibTransId="{5B9A9A7D-A768-4C7B-9ADE-AFA5B0C8A7B7}"/>
    <dgm:cxn modelId="{6E6FA379-5C87-4DC6-BA34-5A5993982F5C}" type="presOf" srcId="{1FAE18DC-F0D7-42DD-82DD-9F83FB2454BF}" destId="{DF5DF40E-B619-40A1-8E6E-1CC1518256EE}" srcOrd="0" destOrd="0" presId="urn:microsoft.com/office/officeart/2005/8/layout/matrix1"/>
    <dgm:cxn modelId="{03B4689A-1482-4256-AC22-6EBD3DED262E}" type="presOf" srcId="{617D873E-06FD-45DB-A830-44D494EBDB1C}" destId="{2A4ABDB2-BE97-4662-84DF-2D5B8429CD89}" srcOrd="1" destOrd="0" presId="urn:microsoft.com/office/officeart/2005/8/layout/matrix1"/>
    <dgm:cxn modelId="{FB35EBD3-7A46-4E4E-BB22-603BB9B5E058}" type="presOf" srcId="{DA5EBB8F-A77C-4746-8FC5-899A591DE1D9}" destId="{B5E80F13-BB34-4E2A-942B-C34D58477258}" srcOrd="1" destOrd="0" presId="urn:microsoft.com/office/officeart/2005/8/layout/matrix1"/>
    <dgm:cxn modelId="{E2FEA65C-0805-436E-AC27-5A498A8E62A6}" srcId="{1FAE18DC-F0D7-42DD-82DD-9F83FB2454BF}" destId="{03320BA1-4B3D-42A3-AFE1-B6E47A027352}" srcOrd="1" destOrd="0" parTransId="{97A54A13-C506-41D6-B5DC-534AAF755384}" sibTransId="{E9363937-7794-46C0-B03B-2C1044F748F8}"/>
    <dgm:cxn modelId="{4053A7CF-54AE-4BBC-94A8-F2F38BBF7FB1}" type="presOf" srcId="{A6CB0936-4481-4C1C-A68B-1172E83141A3}" destId="{5291A5AA-56DC-4C91-ABB9-89CB7CB06F86}" srcOrd="1" destOrd="0" presId="urn:microsoft.com/office/officeart/2005/8/layout/matrix1"/>
    <dgm:cxn modelId="{34BB1B28-B535-45E6-AD2D-8FCA6AB0AEA9}" type="presOf" srcId="{03320BA1-4B3D-42A3-AFE1-B6E47A027352}" destId="{652C3F5D-1E77-4D25-BC58-2914E919C64B}" srcOrd="1" destOrd="0" presId="urn:microsoft.com/office/officeart/2005/8/layout/matrix1"/>
    <dgm:cxn modelId="{4E2931F3-0475-48AD-A8AE-0B1770474BD3}" srcId="{1FAE18DC-F0D7-42DD-82DD-9F83FB2454BF}" destId="{DA5EBB8F-A77C-4746-8FC5-899A591DE1D9}" srcOrd="0" destOrd="0" parTransId="{699717E3-87BA-4FF4-A122-0BA98076BD05}" sibTransId="{7711BF5A-78DE-4B53-B2B8-B0E2CA83DF28}"/>
    <dgm:cxn modelId="{B8E4E609-31B7-4BD5-AA51-E5D8473E6FE6}" type="presOf" srcId="{C4293F84-8707-4F54-8003-66BB42FA4676}" destId="{EB04A732-3105-45FB-BE14-B42B8B2506FF}" srcOrd="0" destOrd="0" presId="urn:microsoft.com/office/officeart/2005/8/layout/matrix1"/>
    <dgm:cxn modelId="{C2A2C1D9-B5CE-439D-AD9A-720FD9254901}" type="presOf" srcId="{A6CB0936-4481-4C1C-A68B-1172E83141A3}" destId="{5F93B218-CC4D-4B18-8428-082D67294C3C}" srcOrd="0" destOrd="0" presId="urn:microsoft.com/office/officeart/2005/8/layout/matrix1"/>
    <dgm:cxn modelId="{3CFBC4DE-CE08-4766-8F4A-80AAD30E7CF4}" type="presOf" srcId="{617D873E-06FD-45DB-A830-44D494EBDB1C}" destId="{B445446F-1BFA-4517-BBA6-3B2006B0B560}" srcOrd="0" destOrd="0" presId="urn:microsoft.com/office/officeart/2005/8/layout/matrix1"/>
    <dgm:cxn modelId="{FF138906-1873-4474-B4DD-01BFFB0A9AB8}" type="presOf" srcId="{DA5EBB8F-A77C-4746-8FC5-899A591DE1D9}" destId="{013F6003-5419-442A-9844-C93BA0860288}" srcOrd="0" destOrd="0" presId="urn:microsoft.com/office/officeart/2005/8/layout/matrix1"/>
    <dgm:cxn modelId="{DA65A69E-3D38-44B9-BFB8-98D4BF822BD2}" srcId="{1FAE18DC-F0D7-42DD-82DD-9F83FB2454BF}" destId="{617D873E-06FD-45DB-A830-44D494EBDB1C}" srcOrd="3" destOrd="0" parTransId="{96F82E1D-2A56-4F26-AB1E-2FF508B7C090}" sibTransId="{11992B5C-1D18-4ECC-9C18-358354169B70}"/>
    <dgm:cxn modelId="{236A96F7-8EF3-4A97-B1F3-36B04C2E8FEA}" type="presParOf" srcId="{EB04A732-3105-45FB-BE14-B42B8B2506FF}" destId="{671E3FAE-3DD1-45EB-B281-2A6613870BEE}" srcOrd="0" destOrd="0" presId="urn:microsoft.com/office/officeart/2005/8/layout/matrix1"/>
    <dgm:cxn modelId="{1E769EDC-ABA1-4EFF-AC6D-77455E3F73AC}" type="presParOf" srcId="{671E3FAE-3DD1-45EB-B281-2A6613870BEE}" destId="{013F6003-5419-442A-9844-C93BA0860288}" srcOrd="0" destOrd="0" presId="urn:microsoft.com/office/officeart/2005/8/layout/matrix1"/>
    <dgm:cxn modelId="{41C89046-E1D4-445E-A6D1-A89511C68386}" type="presParOf" srcId="{671E3FAE-3DD1-45EB-B281-2A6613870BEE}" destId="{B5E80F13-BB34-4E2A-942B-C34D58477258}" srcOrd="1" destOrd="0" presId="urn:microsoft.com/office/officeart/2005/8/layout/matrix1"/>
    <dgm:cxn modelId="{9D2A706E-9D04-4D8F-AEC5-E97EBE302941}" type="presParOf" srcId="{671E3FAE-3DD1-45EB-B281-2A6613870BEE}" destId="{C3A2CF79-44BE-4D87-AD8F-E80032144D9E}" srcOrd="2" destOrd="0" presId="urn:microsoft.com/office/officeart/2005/8/layout/matrix1"/>
    <dgm:cxn modelId="{22F7FF42-80FF-4708-A1E9-E2C1C7954A86}" type="presParOf" srcId="{671E3FAE-3DD1-45EB-B281-2A6613870BEE}" destId="{652C3F5D-1E77-4D25-BC58-2914E919C64B}" srcOrd="3" destOrd="0" presId="urn:microsoft.com/office/officeart/2005/8/layout/matrix1"/>
    <dgm:cxn modelId="{60F46B67-4919-4DE8-881B-F07E67880A9E}" type="presParOf" srcId="{671E3FAE-3DD1-45EB-B281-2A6613870BEE}" destId="{5F93B218-CC4D-4B18-8428-082D67294C3C}" srcOrd="4" destOrd="0" presId="urn:microsoft.com/office/officeart/2005/8/layout/matrix1"/>
    <dgm:cxn modelId="{6E6A40F6-F9EB-4827-BCF2-20E5570FD0C0}" type="presParOf" srcId="{671E3FAE-3DD1-45EB-B281-2A6613870BEE}" destId="{5291A5AA-56DC-4C91-ABB9-89CB7CB06F86}" srcOrd="5" destOrd="0" presId="urn:microsoft.com/office/officeart/2005/8/layout/matrix1"/>
    <dgm:cxn modelId="{2B43B79E-8CE5-4C24-A592-21F8490CBAA1}" type="presParOf" srcId="{671E3FAE-3DD1-45EB-B281-2A6613870BEE}" destId="{B445446F-1BFA-4517-BBA6-3B2006B0B560}" srcOrd="6" destOrd="0" presId="urn:microsoft.com/office/officeart/2005/8/layout/matrix1"/>
    <dgm:cxn modelId="{ECF26E5B-1CC9-4D81-85E6-A52DBC52CECF}" type="presParOf" srcId="{671E3FAE-3DD1-45EB-B281-2A6613870BEE}" destId="{2A4ABDB2-BE97-4662-84DF-2D5B8429CD89}" srcOrd="7" destOrd="0" presId="urn:microsoft.com/office/officeart/2005/8/layout/matrix1"/>
    <dgm:cxn modelId="{B16C7A00-E610-4BEF-A1C4-693B2C80D36D}" type="presParOf" srcId="{EB04A732-3105-45FB-BE14-B42B8B2506FF}" destId="{DF5DF40E-B619-40A1-8E6E-1CC1518256EE}" srcOrd="1" destOrd="0" presId="urn:microsoft.com/office/officeart/2005/8/layout/matrix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825A3D5-9D99-4E50-8842-C13E834022C7}" type="doc">
      <dgm:prSet loTypeId="urn:microsoft.com/office/officeart/2011/layout/CircleProcess" loCatId="process" qsTypeId="urn:microsoft.com/office/officeart/2005/8/quickstyle/simple1" qsCatId="simple" csTypeId="urn:microsoft.com/office/officeart/2005/8/colors/accent1_2" csCatId="accent1" phldr="1"/>
      <dgm:spPr/>
      <dgm:t>
        <a:bodyPr/>
        <a:lstStyle/>
        <a:p>
          <a:pPr rtl="1"/>
          <a:endParaRPr lang="ar-SA"/>
        </a:p>
      </dgm:t>
    </dgm:pt>
    <dgm:pt modelId="{F0D60F3F-43D4-47DE-986F-0D642C93B909}">
      <dgm:prSet phldrT="[نص]" custT="1"/>
      <dgm:spPr/>
      <dgm:t>
        <a:bodyPr/>
        <a:lstStyle/>
        <a:p>
          <a:pPr rtl="1"/>
          <a:r>
            <a:rPr lang="ar" sz="2000" b="1" dirty="0" smtClean="0">
              <a:solidFill>
                <a:schemeClr val="tx2"/>
              </a:solidFill>
            </a:rPr>
            <a:t>سابعا والأخير:اذا امكن الحصول على مصل مضاد للسم وهو مصل يباع في الصيدليات معلبا في حقن فيجب الحصول عليه اكثر كمية منه وحقن </a:t>
          </a:r>
          <a:r>
            <a:rPr lang="ar-SA" sz="2000" b="1" dirty="0" smtClean="0">
              <a:solidFill>
                <a:schemeClr val="tx2"/>
              </a:solidFill>
            </a:rPr>
            <a:t>الملدوغ</a:t>
          </a:r>
          <a:endParaRPr lang="ar-SA" sz="2000" b="1" dirty="0">
            <a:solidFill>
              <a:schemeClr val="tx2"/>
            </a:solidFill>
          </a:endParaRPr>
        </a:p>
      </dgm:t>
    </dgm:pt>
    <dgm:pt modelId="{DA82A5A5-6E42-4D37-8D96-4CCBCD1E1B65}" type="parTrans" cxnId="{81DE4158-88E8-4D8B-A964-D129D47D0379}">
      <dgm:prSet/>
      <dgm:spPr/>
      <dgm:t>
        <a:bodyPr/>
        <a:lstStyle/>
        <a:p>
          <a:pPr rtl="1"/>
          <a:endParaRPr lang="ar-SA"/>
        </a:p>
      </dgm:t>
    </dgm:pt>
    <dgm:pt modelId="{24CBE8C3-7B66-4F1D-B6AA-A12FA9763004}" type="sibTrans" cxnId="{81DE4158-88E8-4D8B-A964-D129D47D0379}">
      <dgm:prSet/>
      <dgm:spPr/>
      <dgm:t>
        <a:bodyPr/>
        <a:lstStyle/>
        <a:p>
          <a:pPr rtl="1"/>
          <a:endParaRPr lang="ar-SA"/>
        </a:p>
      </dgm:t>
    </dgm:pt>
    <dgm:pt modelId="{D9BCDA8C-F3C3-4B87-A9D3-F748A130250A}">
      <dgm:prSet phldrT="[نص]" custT="1"/>
      <dgm:spPr/>
      <dgm:t>
        <a:bodyPr/>
        <a:lstStyle/>
        <a:p>
          <a:pPr rtl="1"/>
          <a:r>
            <a:rPr lang="ar" sz="2000" b="1" dirty="0" smtClean="0">
              <a:solidFill>
                <a:schemeClr val="tx2"/>
              </a:solidFill>
            </a:rPr>
            <a:t>كما ان يمكن ان تعطي الملدوغ كأسا من الحليب لأن الحليب يحتوي على مادة من الترياق مضادة للسم </a:t>
          </a:r>
          <a:endParaRPr lang="ar-SA" sz="2000" b="1" dirty="0">
            <a:solidFill>
              <a:schemeClr val="tx2"/>
            </a:solidFill>
          </a:endParaRPr>
        </a:p>
      </dgm:t>
    </dgm:pt>
    <dgm:pt modelId="{4E7C0AB2-F8D2-492B-98A7-E8ABC1D4F867}" type="parTrans" cxnId="{1E387A28-5B6E-4AF5-A9F5-BAC67F6FB707}">
      <dgm:prSet/>
      <dgm:spPr/>
      <dgm:t>
        <a:bodyPr/>
        <a:lstStyle/>
        <a:p>
          <a:pPr rtl="1"/>
          <a:endParaRPr lang="ar-SA"/>
        </a:p>
      </dgm:t>
    </dgm:pt>
    <dgm:pt modelId="{174DC6A2-BBD3-4B07-ABF9-343BB4D8AE8C}" type="sibTrans" cxnId="{1E387A28-5B6E-4AF5-A9F5-BAC67F6FB707}">
      <dgm:prSet/>
      <dgm:spPr/>
      <dgm:t>
        <a:bodyPr/>
        <a:lstStyle/>
        <a:p>
          <a:pPr rtl="1"/>
          <a:endParaRPr lang="ar-SA"/>
        </a:p>
      </dgm:t>
    </dgm:pt>
    <dgm:pt modelId="{2E58664A-F3A8-49FA-95C8-33D12F6BCAF2}">
      <dgm:prSet phldrT="[نص]" custT="1"/>
      <dgm:spPr/>
      <dgm:t>
        <a:bodyPr/>
        <a:lstStyle/>
        <a:p>
          <a:pPr rtl="0"/>
          <a:r>
            <a:rPr lang="ar" sz="2400" b="1" smtClean="0">
              <a:solidFill>
                <a:schemeClr val="tx2"/>
              </a:solidFill>
            </a:rPr>
            <a:t>يعطى </a:t>
          </a:r>
          <a:r>
            <a:rPr lang="ar" sz="2400" b="1" dirty="0" smtClean="0">
              <a:solidFill>
                <a:schemeClr val="tx2"/>
              </a:solidFill>
            </a:rPr>
            <a:t>الملدوغ فنجان قهوة او شاي ,وذالك لمحاربة مفعول السم.</a:t>
          </a:r>
          <a:endParaRPr lang="ar-SA" sz="2400" b="1" dirty="0">
            <a:solidFill>
              <a:schemeClr val="tx2"/>
            </a:solidFill>
          </a:endParaRPr>
        </a:p>
      </dgm:t>
    </dgm:pt>
    <dgm:pt modelId="{E0283F59-E140-437B-AA1E-BDE572351DCA}" type="parTrans" cxnId="{5B383366-1ECA-41E4-9CF1-03B55CDD5EA4}">
      <dgm:prSet/>
      <dgm:spPr/>
      <dgm:t>
        <a:bodyPr/>
        <a:lstStyle/>
        <a:p>
          <a:pPr rtl="1"/>
          <a:endParaRPr lang="ar-SA"/>
        </a:p>
      </dgm:t>
    </dgm:pt>
    <dgm:pt modelId="{AFBC5D05-613A-4FA1-A965-9B2BEC8F9AEA}" type="sibTrans" cxnId="{5B383366-1ECA-41E4-9CF1-03B55CDD5EA4}">
      <dgm:prSet/>
      <dgm:spPr/>
      <dgm:t>
        <a:bodyPr/>
        <a:lstStyle/>
        <a:p>
          <a:pPr rtl="1"/>
          <a:endParaRPr lang="ar-SA"/>
        </a:p>
      </dgm:t>
    </dgm:pt>
    <dgm:pt modelId="{34985028-05BB-4B93-842B-04E44C0C1178}" type="pres">
      <dgm:prSet presAssocID="{C825A3D5-9D99-4E50-8842-C13E834022C7}" presName="Name0" presStyleCnt="0">
        <dgm:presLayoutVars>
          <dgm:chMax val="11"/>
          <dgm:chPref val="11"/>
          <dgm:dir/>
          <dgm:resizeHandles/>
        </dgm:presLayoutVars>
      </dgm:prSet>
      <dgm:spPr/>
      <dgm:t>
        <a:bodyPr/>
        <a:lstStyle/>
        <a:p>
          <a:pPr rtl="1"/>
          <a:endParaRPr lang="ar-SA"/>
        </a:p>
      </dgm:t>
    </dgm:pt>
    <dgm:pt modelId="{7563FB84-0C17-4655-AC75-CF47E56D5853}" type="pres">
      <dgm:prSet presAssocID="{2E58664A-F3A8-49FA-95C8-33D12F6BCAF2}" presName="Accent3" presStyleCnt="0"/>
      <dgm:spPr/>
    </dgm:pt>
    <dgm:pt modelId="{1E777F13-1871-465F-BDCF-0491E6379D86}" type="pres">
      <dgm:prSet presAssocID="{2E58664A-F3A8-49FA-95C8-33D12F6BCAF2}" presName="Accent" presStyleLbl="node1" presStyleIdx="0" presStyleCnt="3">
        <dgm:style>
          <a:lnRef idx="2">
            <a:schemeClr val="accent4">
              <a:shade val="50000"/>
            </a:schemeClr>
          </a:lnRef>
          <a:fillRef idx="1">
            <a:schemeClr val="accent4"/>
          </a:fillRef>
          <a:effectRef idx="0">
            <a:schemeClr val="accent4"/>
          </a:effectRef>
          <a:fontRef idx="minor">
            <a:schemeClr val="lt1"/>
          </a:fontRef>
        </dgm:style>
      </dgm:prSet>
      <dgm:spPr/>
    </dgm:pt>
    <dgm:pt modelId="{B712C32E-F3D7-41F4-9DFF-3484B3035A43}" type="pres">
      <dgm:prSet presAssocID="{2E58664A-F3A8-49FA-95C8-33D12F6BCAF2}" presName="ParentBackground3" presStyleCnt="0"/>
      <dgm:spPr/>
    </dgm:pt>
    <dgm:pt modelId="{8EA3FDE7-673A-4339-ACDA-1B8925792C3F}" type="pres">
      <dgm:prSet presAssocID="{2E58664A-F3A8-49FA-95C8-33D12F6BCAF2}" presName="ParentBackground" presStyleLbl="fgAcc1" presStyleIdx="0" presStyleCnt="3"/>
      <dgm:spPr/>
      <dgm:t>
        <a:bodyPr/>
        <a:lstStyle/>
        <a:p>
          <a:pPr rtl="1"/>
          <a:endParaRPr lang="ar-SA"/>
        </a:p>
      </dgm:t>
    </dgm:pt>
    <dgm:pt modelId="{9F7CCB1B-A57A-46A1-B666-AB6DEC3C215E}" type="pres">
      <dgm:prSet presAssocID="{2E58664A-F3A8-49FA-95C8-33D12F6BCAF2}" presName="Parent3" presStyleLbl="revTx" presStyleIdx="0" presStyleCnt="0">
        <dgm:presLayoutVars>
          <dgm:chMax val="1"/>
          <dgm:chPref val="1"/>
          <dgm:bulletEnabled val="1"/>
        </dgm:presLayoutVars>
      </dgm:prSet>
      <dgm:spPr/>
      <dgm:t>
        <a:bodyPr/>
        <a:lstStyle/>
        <a:p>
          <a:pPr rtl="1"/>
          <a:endParaRPr lang="ar-SA"/>
        </a:p>
      </dgm:t>
    </dgm:pt>
    <dgm:pt modelId="{AFCFBA0C-D4DA-4CA7-8D85-197578F2459E}" type="pres">
      <dgm:prSet presAssocID="{D9BCDA8C-F3C3-4B87-A9D3-F748A130250A}" presName="Accent2" presStyleCnt="0"/>
      <dgm:spPr/>
    </dgm:pt>
    <dgm:pt modelId="{3C1107F5-A866-4440-8628-B931C8B1B03F}" type="pres">
      <dgm:prSet presAssocID="{D9BCDA8C-F3C3-4B87-A9D3-F748A130250A}" presName="Accent" presStyleLbl="node1" presStyleIdx="1" presStyleCnt="3">
        <dgm:style>
          <a:lnRef idx="2">
            <a:schemeClr val="accent5">
              <a:shade val="50000"/>
            </a:schemeClr>
          </a:lnRef>
          <a:fillRef idx="1">
            <a:schemeClr val="accent5"/>
          </a:fillRef>
          <a:effectRef idx="0">
            <a:schemeClr val="accent5"/>
          </a:effectRef>
          <a:fontRef idx="minor">
            <a:schemeClr val="lt1"/>
          </a:fontRef>
        </dgm:style>
      </dgm:prSet>
      <dgm:spPr/>
    </dgm:pt>
    <dgm:pt modelId="{14AA4519-969E-4AD3-8B04-2EDDA07F13C6}" type="pres">
      <dgm:prSet presAssocID="{D9BCDA8C-F3C3-4B87-A9D3-F748A130250A}" presName="ParentBackground2" presStyleCnt="0"/>
      <dgm:spPr/>
    </dgm:pt>
    <dgm:pt modelId="{FD1F78EF-5579-457E-A20B-949229549096}" type="pres">
      <dgm:prSet presAssocID="{D9BCDA8C-F3C3-4B87-A9D3-F748A130250A}" presName="ParentBackground" presStyleLbl="fgAcc1" presStyleIdx="1" presStyleCnt="3"/>
      <dgm:spPr/>
      <dgm:t>
        <a:bodyPr/>
        <a:lstStyle/>
        <a:p>
          <a:pPr rtl="1"/>
          <a:endParaRPr lang="ar-SA"/>
        </a:p>
      </dgm:t>
    </dgm:pt>
    <dgm:pt modelId="{3567586C-1861-4EC3-86D3-7898E08B2B0A}" type="pres">
      <dgm:prSet presAssocID="{D9BCDA8C-F3C3-4B87-A9D3-F748A130250A}" presName="Parent2" presStyleLbl="revTx" presStyleIdx="0" presStyleCnt="0">
        <dgm:presLayoutVars>
          <dgm:chMax val="1"/>
          <dgm:chPref val="1"/>
          <dgm:bulletEnabled val="1"/>
        </dgm:presLayoutVars>
      </dgm:prSet>
      <dgm:spPr/>
      <dgm:t>
        <a:bodyPr/>
        <a:lstStyle/>
        <a:p>
          <a:pPr rtl="1"/>
          <a:endParaRPr lang="ar-SA"/>
        </a:p>
      </dgm:t>
    </dgm:pt>
    <dgm:pt modelId="{B8512874-CFCB-4C1D-ABD0-15B4785048CE}" type="pres">
      <dgm:prSet presAssocID="{F0D60F3F-43D4-47DE-986F-0D642C93B909}" presName="Accent1" presStyleCnt="0"/>
      <dgm:spPr/>
    </dgm:pt>
    <dgm:pt modelId="{1888E2BE-A555-4A6A-B95D-0E899C0D39EF}" type="pres">
      <dgm:prSet presAssocID="{F0D60F3F-43D4-47DE-986F-0D642C93B909}" presName="Accent" presStyleLbl="node1" presStyleIdx="2" presStyleCnt="3" custScaleX="112512" custScaleY="113389">
        <dgm:style>
          <a:lnRef idx="2">
            <a:schemeClr val="accent6">
              <a:shade val="50000"/>
            </a:schemeClr>
          </a:lnRef>
          <a:fillRef idx="1">
            <a:schemeClr val="accent6"/>
          </a:fillRef>
          <a:effectRef idx="0">
            <a:schemeClr val="accent6"/>
          </a:effectRef>
          <a:fontRef idx="minor">
            <a:schemeClr val="lt1"/>
          </a:fontRef>
        </dgm:style>
      </dgm:prSet>
      <dgm:spPr/>
    </dgm:pt>
    <dgm:pt modelId="{B77354B2-9B00-4776-9B05-ABDA657957C2}" type="pres">
      <dgm:prSet presAssocID="{F0D60F3F-43D4-47DE-986F-0D642C93B909}" presName="ParentBackground1" presStyleCnt="0"/>
      <dgm:spPr/>
    </dgm:pt>
    <dgm:pt modelId="{46A4795B-C1DE-4A11-AA30-694DED7F492E}" type="pres">
      <dgm:prSet presAssocID="{F0D60F3F-43D4-47DE-986F-0D642C93B909}" presName="ParentBackground" presStyleLbl="fgAcc1" presStyleIdx="2" presStyleCnt="3" custScaleX="128387" custLinFactNeighborX="2655" custLinFactNeighborY="1514"/>
      <dgm:spPr/>
      <dgm:t>
        <a:bodyPr/>
        <a:lstStyle/>
        <a:p>
          <a:pPr rtl="1"/>
          <a:endParaRPr lang="ar-SA"/>
        </a:p>
      </dgm:t>
    </dgm:pt>
    <dgm:pt modelId="{20A743A7-68D1-4D1C-B787-D88CCBCBFF2F}" type="pres">
      <dgm:prSet presAssocID="{F0D60F3F-43D4-47DE-986F-0D642C93B909}" presName="Parent1" presStyleLbl="revTx" presStyleIdx="0" presStyleCnt="0">
        <dgm:presLayoutVars>
          <dgm:chMax val="1"/>
          <dgm:chPref val="1"/>
          <dgm:bulletEnabled val="1"/>
        </dgm:presLayoutVars>
      </dgm:prSet>
      <dgm:spPr/>
      <dgm:t>
        <a:bodyPr/>
        <a:lstStyle/>
        <a:p>
          <a:pPr rtl="1"/>
          <a:endParaRPr lang="ar-SA"/>
        </a:p>
      </dgm:t>
    </dgm:pt>
  </dgm:ptLst>
  <dgm:cxnLst>
    <dgm:cxn modelId="{D345D413-5469-4636-9BC1-91C053DED661}" type="presOf" srcId="{2E58664A-F3A8-49FA-95C8-33D12F6BCAF2}" destId="{9F7CCB1B-A57A-46A1-B666-AB6DEC3C215E}" srcOrd="1" destOrd="0" presId="urn:microsoft.com/office/officeart/2011/layout/CircleProcess"/>
    <dgm:cxn modelId="{0BE50E13-9EA3-4E9F-8935-CCDEDA71F85F}" type="presOf" srcId="{F0D60F3F-43D4-47DE-986F-0D642C93B909}" destId="{46A4795B-C1DE-4A11-AA30-694DED7F492E}" srcOrd="0" destOrd="0" presId="urn:microsoft.com/office/officeart/2011/layout/CircleProcess"/>
    <dgm:cxn modelId="{B53AAA9F-E7A1-46CE-8F28-207DAFC2252D}" type="presOf" srcId="{D9BCDA8C-F3C3-4B87-A9D3-F748A130250A}" destId="{3567586C-1861-4EC3-86D3-7898E08B2B0A}" srcOrd="1" destOrd="0" presId="urn:microsoft.com/office/officeart/2011/layout/CircleProcess"/>
    <dgm:cxn modelId="{7F09D165-F6F7-4AC9-B987-F6FD6B61335B}" type="presOf" srcId="{C825A3D5-9D99-4E50-8842-C13E834022C7}" destId="{34985028-05BB-4B93-842B-04E44C0C1178}" srcOrd="0" destOrd="0" presId="urn:microsoft.com/office/officeart/2011/layout/CircleProcess"/>
    <dgm:cxn modelId="{693F080B-9B6E-4236-8A60-B3624819BCF1}" type="presOf" srcId="{2E58664A-F3A8-49FA-95C8-33D12F6BCAF2}" destId="{8EA3FDE7-673A-4339-ACDA-1B8925792C3F}" srcOrd="0" destOrd="0" presId="urn:microsoft.com/office/officeart/2011/layout/CircleProcess"/>
    <dgm:cxn modelId="{4608C7A8-E4D5-447B-8203-8130139DB378}" type="presOf" srcId="{D9BCDA8C-F3C3-4B87-A9D3-F748A130250A}" destId="{FD1F78EF-5579-457E-A20B-949229549096}" srcOrd="0" destOrd="0" presId="urn:microsoft.com/office/officeart/2011/layout/CircleProcess"/>
    <dgm:cxn modelId="{81DE4158-88E8-4D8B-A964-D129D47D0379}" srcId="{C825A3D5-9D99-4E50-8842-C13E834022C7}" destId="{F0D60F3F-43D4-47DE-986F-0D642C93B909}" srcOrd="0" destOrd="0" parTransId="{DA82A5A5-6E42-4D37-8D96-4CCBCD1E1B65}" sibTransId="{24CBE8C3-7B66-4F1D-B6AA-A12FA9763004}"/>
    <dgm:cxn modelId="{1795E003-433D-474E-93F5-B971DC7F0FA3}" type="presOf" srcId="{F0D60F3F-43D4-47DE-986F-0D642C93B909}" destId="{20A743A7-68D1-4D1C-B787-D88CCBCBFF2F}" srcOrd="1" destOrd="0" presId="urn:microsoft.com/office/officeart/2011/layout/CircleProcess"/>
    <dgm:cxn modelId="{1E387A28-5B6E-4AF5-A9F5-BAC67F6FB707}" srcId="{C825A3D5-9D99-4E50-8842-C13E834022C7}" destId="{D9BCDA8C-F3C3-4B87-A9D3-F748A130250A}" srcOrd="1" destOrd="0" parTransId="{4E7C0AB2-F8D2-492B-98A7-E8ABC1D4F867}" sibTransId="{174DC6A2-BBD3-4B07-ABF9-343BB4D8AE8C}"/>
    <dgm:cxn modelId="{5B383366-1ECA-41E4-9CF1-03B55CDD5EA4}" srcId="{C825A3D5-9D99-4E50-8842-C13E834022C7}" destId="{2E58664A-F3A8-49FA-95C8-33D12F6BCAF2}" srcOrd="2" destOrd="0" parTransId="{E0283F59-E140-437B-AA1E-BDE572351DCA}" sibTransId="{AFBC5D05-613A-4FA1-A965-9B2BEC8F9AEA}"/>
    <dgm:cxn modelId="{5D694436-895D-4440-AEF1-9B3B1C87F2B0}" type="presParOf" srcId="{34985028-05BB-4B93-842B-04E44C0C1178}" destId="{7563FB84-0C17-4655-AC75-CF47E56D5853}" srcOrd="0" destOrd="0" presId="urn:microsoft.com/office/officeart/2011/layout/CircleProcess"/>
    <dgm:cxn modelId="{FC475650-B323-4988-9715-371B3AB1D80F}" type="presParOf" srcId="{7563FB84-0C17-4655-AC75-CF47E56D5853}" destId="{1E777F13-1871-465F-BDCF-0491E6379D86}" srcOrd="0" destOrd="0" presId="urn:microsoft.com/office/officeart/2011/layout/CircleProcess"/>
    <dgm:cxn modelId="{A4D0085D-0A17-4C70-91E1-B8024852FE42}" type="presParOf" srcId="{34985028-05BB-4B93-842B-04E44C0C1178}" destId="{B712C32E-F3D7-41F4-9DFF-3484B3035A43}" srcOrd="1" destOrd="0" presId="urn:microsoft.com/office/officeart/2011/layout/CircleProcess"/>
    <dgm:cxn modelId="{B88AD3EC-65E7-476A-B7C2-75310A4FDBA1}" type="presParOf" srcId="{B712C32E-F3D7-41F4-9DFF-3484B3035A43}" destId="{8EA3FDE7-673A-4339-ACDA-1B8925792C3F}" srcOrd="0" destOrd="0" presId="urn:microsoft.com/office/officeart/2011/layout/CircleProcess"/>
    <dgm:cxn modelId="{492F5C16-206B-445D-97AA-D8CA72207A57}" type="presParOf" srcId="{34985028-05BB-4B93-842B-04E44C0C1178}" destId="{9F7CCB1B-A57A-46A1-B666-AB6DEC3C215E}" srcOrd="2" destOrd="0" presId="urn:microsoft.com/office/officeart/2011/layout/CircleProcess"/>
    <dgm:cxn modelId="{F20DE36B-0CB9-42DB-97A2-B1149DA19646}" type="presParOf" srcId="{34985028-05BB-4B93-842B-04E44C0C1178}" destId="{AFCFBA0C-D4DA-4CA7-8D85-197578F2459E}" srcOrd="3" destOrd="0" presId="urn:microsoft.com/office/officeart/2011/layout/CircleProcess"/>
    <dgm:cxn modelId="{F947592F-6064-47B7-8669-34DE7DFF0E0D}" type="presParOf" srcId="{AFCFBA0C-D4DA-4CA7-8D85-197578F2459E}" destId="{3C1107F5-A866-4440-8628-B931C8B1B03F}" srcOrd="0" destOrd="0" presId="urn:microsoft.com/office/officeart/2011/layout/CircleProcess"/>
    <dgm:cxn modelId="{C9021843-A36D-4304-993F-6009DF46E4FC}" type="presParOf" srcId="{34985028-05BB-4B93-842B-04E44C0C1178}" destId="{14AA4519-969E-4AD3-8B04-2EDDA07F13C6}" srcOrd="4" destOrd="0" presId="urn:microsoft.com/office/officeart/2011/layout/CircleProcess"/>
    <dgm:cxn modelId="{84003AF6-24FC-4625-8E2B-084F79110E96}" type="presParOf" srcId="{14AA4519-969E-4AD3-8B04-2EDDA07F13C6}" destId="{FD1F78EF-5579-457E-A20B-949229549096}" srcOrd="0" destOrd="0" presId="urn:microsoft.com/office/officeart/2011/layout/CircleProcess"/>
    <dgm:cxn modelId="{158538DA-3332-43DB-B3C2-29A174FE7AA4}" type="presParOf" srcId="{34985028-05BB-4B93-842B-04E44C0C1178}" destId="{3567586C-1861-4EC3-86D3-7898E08B2B0A}" srcOrd="5" destOrd="0" presId="urn:microsoft.com/office/officeart/2011/layout/CircleProcess"/>
    <dgm:cxn modelId="{54FC2343-A971-4F32-927B-7DC52FA5C283}" type="presParOf" srcId="{34985028-05BB-4B93-842B-04E44C0C1178}" destId="{B8512874-CFCB-4C1D-ABD0-15B4785048CE}" srcOrd="6" destOrd="0" presId="urn:microsoft.com/office/officeart/2011/layout/CircleProcess"/>
    <dgm:cxn modelId="{47B1DDD6-926C-46ED-B8B0-1E9979BA4652}" type="presParOf" srcId="{B8512874-CFCB-4C1D-ABD0-15B4785048CE}" destId="{1888E2BE-A555-4A6A-B95D-0E899C0D39EF}" srcOrd="0" destOrd="0" presId="urn:microsoft.com/office/officeart/2011/layout/CircleProcess"/>
    <dgm:cxn modelId="{E8F124FE-5F57-44A5-BF65-F26E493139F6}" type="presParOf" srcId="{34985028-05BB-4B93-842B-04E44C0C1178}" destId="{B77354B2-9B00-4776-9B05-ABDA657957C2}" srcOrd="7" destOrd="0" presId="urn:microsoft.com/office/officeart/2011/layout/CircleProcess"/>
    <dgm:cxn modelId="{900AF29A-5290-48DD-A725-350B42E400EC}" type="presParOf" srcId="{B77354B2-9B00-4776-9B05-ABDA657957C2}" destId="{46A4795B-C1DE-4A11-AA30-694DED7F492E}" srcOrd="0" destOrd="0" presId="urn:microsoft.com/office/officeart/2011/layout/CircleProcess"/>
    <dgm:cxn modelId="{80B9B8A8-B45C-4C38-97D7-156351368137}" type="presParOf" srcId="{34985028-05BB-4B93-842B-04E44C0C1178}" destId="{20A743A7-68D1-4D1C-B787-D88CCBCBFF2F}" srcOrd="8" destOrd="0" presId="urn:microsoft.com/office/officeart/2011/layout/CircleProces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13F6003-5419-442A-9844-C93BA0860288}">
      <dsp:nvSpPr>
        <dsp:cNvPr id="0" name=""/>
        <dsp:cNvSpPr/>
      </dsp:nvSpPr>
      <dsp:spPr>
        <a:xfrm rot="16200000">
          <a:off x="1133872" y="-1228772"/>
          <a:ext cx="2304256" cy="4572000"/>
        </a:xfrm>
        <a:prstGeom prst="round1Rect">
          <a:avLst/>
        </a:prstGeom>
        <a:gradFill rotWithShape="0">
          <a:gsLst>
            <a:gs pos="0">
              <a:schemeClr val="lt1">
                <a:hueOff val="0"/>
                <a:satOff val="0"/>
                <a:lumOff val="0"/>
                <a:alphaOff val="0"/>
                <a:tint val="74000"/>
              </a:schemeClr>
            </a:gs>
            <a:gs pos="49000">
              <a:schemeClr val="lt1">
                <a:hueOff val="0"/>
                <a:satOff val="0"/>
                <a:lumOff val="0"/>
                <a:alphaOff val="0"/>
                <a:tint val="96000"/>
                <a:shade val="84000"/>
                <a:satMod val="110000"/>
              </a:schemeClr>
            </a:gs>
            <a:gs pos="49100">
              <a:schemeClr val="lt1">
                <a:hueOff val="0"/>
                <a:satOff val="0"/>
                <a:lumOff val="0"/>
                <a:alphaOff val="0"/>
                <a:shade val="55000"/>
                <a:satMod val="150000"/>
              </a:schemeClr>
            </a:gs>
            <a:gs pos="92000">
              <a:schemeClr val="lt1">
                <a:hueOff val="0"/>
                <a:satOff val="0"/>
                <a:lumOff val="0"/>
                <a:alphaOff val="0"/>
                <a:tint val="98000"/>
                <a:shade val="90000"/>
                <a:satMod val="128000"/>
              </a:schemeClr>
            </a:gs>
            <a:gs pos="100000">
              <a:schemeClr val="lt1">
                <a:hueOff val="0"/>
                <a:satOff val="0"/>
                <a:lumOff val="0"/>
                <a:alphaOff val="0"/>
                <a:tint val="90000"/>
                <a:shade val="97000"/>
                <a:satMod val="128000"/>
              </a:schemeClr>
            </a:gs>
          </a:gsLst>
          <a:lin ang="5400000" scaled="1"/>
        </a:gradFill>
        <a:ln>
          <a:noFill/>
        </a:ln>
        <a:effectLst>
          <a:outerShdw blurRad="39000" dist="25400" dir="5400000" rotWithShape="0">
            <a:schemeClr val="lt1">
              <a:hueOff val="0"/>
              <a:satOff val="0"/>
              <a:lumOff val="0"/>
              <a:alphaOff val="0"/>
              <a:shade val="33000"/>
              <a:alpha val="83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84480" tIns="284480" rIns="284480" bIns="284480" numCol="1" spcCol="1270" anchor="ctr" anchorCtr="0">
          <a:noAutofit/>
        </a:bodyPr>
        <a:lstStyle/>
        <a:p>
          <a:pPr lvl="0" algn="ctr" defTabSz="1778000" rtl="1">
            <a:lnSpc>
              <a:spcPct val="90000"/>
            </a:lnSpc>
            <a:spcBef>
              <a:spcPct val="0"/>
            </a:spcBef>
            <a:spcAft>
              <a:spcPct val="35000"/>
            </a:spcAft>
          </a:pPr>
          <a:r>
            <a:rPr lang="ar" sz="4000" b="1" kern="1200" dirty="0" smtClean="0">
              <a:latin typeface="Arabic Typesetting" pitchFamily="66" charset="-78"/>
              <a:cs typeface="Arabic Typesetting" pitchFamily="66" charset="-78"/>
            </a:rPr>
            <a:t>ث</a:t>
          </a:r>
          <a:r>
            <a:rPr lang="ar-SA" sz="4000" b="1" kern="1200" dirty="0" smtClean="0">
              <a:latin typeface="Arabic Typesetting" pitchFamily="66" charset="-78"/>
              <a:cs typeface="Arabic Typesetting" pitchFamily="66" charset="-78"/>
            </a:rPr>
            <a:t>َ</a:t>
          </a:r>
          <a:r>
            <a:rPr lang="ar" sz="4000" b="1" kern="1200" dirty="0" smtClean="0">
              <a:latin typeface="Arabic Typesetting" pitchFamily="66" charset="-78"/>
              <a:cs typeface="Arabic Typesetting" pitchFamily="66" charset="-78"/>
            </a:rPr>
            <a:t>اني</a:t>
          </a:r>
          <a:r>
            <a:rPr lang="ar-SA" sz="4000" b="1" kern="1200" dirty="0" smtClean="0">
              <a:latin typeface="Arabic Typesetting" pitchFamily="66" charset="-78"/>
              <a:cs typeface="Arabic Typesetting" pitchFamily="66" charset="-78"/>
            </a:rPr>
            <a:t>ًّ</a:t>
          </a:r>
          <a:r>
            <a:rPr lang="ar" sz="4000" b="1" kern="1200" dirty="0" smtClean="0">
              <a:latin typeface="Arabic Typesetting" pitchFamily="66" charset="-78"/>
              <a:cs typeface="Arabic Typesetting" pitchFamily="66" charset="-78"/>
            </a:rPr>
            <a:t>ا :ن</a:t>
          </a:r>
          <a:r>
            <a:rPr lang="ar-SA" sz="4000" b="1" kern="1200" dirty="0" smtClean="0">
              <a:latin typeface="Arabic Typesetting" pitchFamily="66" charset="-78"/>
              <a:cs typeface="Arabic Typesetting" pitchFamily="66" charset="-78"/>
            </a:rPr>
            <a:t>َ</a:t>
          </a:r>
          <a:r>
            <a:rPr lang="ar" sz="4000" b="1" kern="1200" dirty="0" smtClean="0">
              <a:latin typeface="Arabic Typesetting" pitchFamily="66" charset="-78"/>
              <a:cs typeface="Arabic Typesetting" pitchFamily="66" charset="-78"/>
            </a:rPr>
            <a:t>ك</a:t>
          </a:r>
          <a:r>
            <a:rPr lang="ar-SA" sz="4000" b="1" kern="1200" dirty="0" smtClean="0">
              <a:latin typeface="Arabic Typesetting" pitchFamily="66" charset="-78"/>
              <a:cs typeface="Arabic Typesetting" pitchFamily="66" charset="-78"/>
            </a:rPr>
            <a:t>ْ</a:t>
          </a:r>
          <a:r>
            <a:rPr lang="ar" sz="4000" b="1" kern="1200" dirty="0" smtClean="0">
              <a:latin typeface="Arabic Typesetting" pitchFamily="66" charset="-78"/>
              <a:cs typeface="Arabic Typesetting" pitchFamily="66" charset="-78"/>
            </a:rPr>
            <a:t>ش</a:t>
          </a:r>
          <a:r>
            <a:rPr lang="ar-SA" sz="4000" b="1" kern="1200" dirty="0" smtClean="0">
              <a:latin typeface="Arabic Typesetting" pitchFamily="66" charset="-78"/>
              <a:cs typeface="Arabic Typesetting" pitchFamily="66" charset="-78"/>
            </a:rPr>
            <a:t>ِ</a:t>
          </a:r>
          <a:r>
            <a:rPr lang="ar" sz="4000" b="1" kern="1200" dirty="0" smtClean="0">
              <a:latin typeface="Arabic Typesetting" pitchFamily="66" charset="-78"/>
              <a:cs typeface="Arabic Typesetting" pitchFamily="66" charset="-78"/>
            </a:rPr>
            <a:t>ف</a:t>
          </a:r>
          <a:r>
            <a:rPr lang="ar-SA" sz="4000" b="1" kern="1200" dirty="0" smtClean="0">
              <a:latin typeface="Arabic Typesetting" pitchFamily="66" charset="-78"/>
              <a:cs typeface="Arabic Typesetting" pitchFamily="66" charset="-78"/>
            </a:rPr>
            <a:t>ُ</a:t>
          </a:r>
          <a:r>
            <a:rPr lang="ar" sz="4000" b="1" kern="1200" dirty="0" smtClean="0">
              <a:latin typeface="Arabic Typesetting" pitchFamily="66" charset="-78"/>
              <a:cs typeface="Arabic Typesetting" pitchFamily="66" charset="-78"/>
            </a:rPr>
            <a:t> ع</a:t>
          </a:r>
          <a:r>
            <a:rPr lang="ar-SA" sz="4000" b="1" kern="1200" dirty="0" smtClean="0">
              <a:latin typeface="Arabic Typesetting" pitchFamily="66" charset="-78"/>
              <a:cs typeface="Arabic Typesetting" pitchFamily="66" charset="-78"/>
            </a:rPr>
            <a:t>َ</a:t>
          </a:r>
          <a:r>
            <a:rPr lang="ar" sz="4000" b="1" kern="1200" dirty="0" smtClean="0">
              <a:latin typeface="Arabic Typesetting" pitchFamily="66" charset="-78"/>
              <a:cs typeface="Arabic Typesetting" pitchFamily="66" charset="-78"/>
            </a:rPr>
            <a:t>ن</a:t>
          </a:r>
          <a:r>
            <a:rPr lang="ar-SA" sz="4000" b="1" kern="1200" dirty="0" smtClean="0">
              <a:latin typeface="Arabic Typesetting" pitchFamily="66" charset="-78"/>
              <a:cs typeface="Arabic Typesetting" pitchFamily="66" charset="-78"/>
            </a:rPr>
            <a:t>ْ</a:t>
          </a:r>
          <a:r>
            <a:rPr lang="ar" sz="4000" b="1" kern="1200" dirty="0" smtClean="0">
              <a:latin typeface="Arabic Typesetting" pitchFamily="66" charset="-78"/>
              <a:cs typeface="Arabic Typesetting" pitchFamily="66" charset="-78"/>
            </a:rPr>
            <a:t> م</a:t>
          </a:r>
          <a:r>
            <a:rPr lang="ar-SA" sz="4000" b="1" kern="1200" dirty="0" smtClean="0">
              <a:latin typeface="Arabic Typesetting" pitchFamily="66" charset="-78"/>
              <a:cs typeface="Arabic Typesetting" pitchFamily="66" charset="-78"/>
            </a:rPr>
            <a:t>َ</a:t>
          </a:r>
          <a:r>
            <a:rPr lang="ar" sz="4000" b="1" kern="1200" dirty="0" smtClean="0">
              <a:latin typeface="Arabic Typesetting" pitchFamily="66" charset="-78"/>
              <a:cs typeface="Arabic Typesetting" pitchFamily="66" charset="-78"/>
            </a:rPr>
            <a:t>ك</a:t>
          </a:r>
          <a:r>
            <a:rPr lang="ar-SA" sz="4000" b="1" kern="1200" dirty="0" smtClean="0">
              <a:latin typeface="Arabic Typesetting" pitchFamily="66" charset="-78"/>
              <a:cs typeface="Arabic Typesetting" pitchFamily="66" charset="-78"/>
            </a:rPr>
            <a:t>َ</a:t>
          </a:r>
          <a:r>
            <a:rPr lang="ar" sz="4000" b="1" kern="1200" dirty="0" smtClean="0">
              <a:latin typeface="Arabic Typesetting" pitchFamily="66" charset="-78"/>
              <a:cs typeface="Arabic Typesetting" pitchFamily="66" charset="-78"/>
            </a:rPr>
            <a:t>ان </a:t>
          </a:r>
          <a:r>
            <a:rPr lang="ar-SA" sz="4000" b="1" kern="1200" dirty="0" smtClean="0">
              <a:latin typeface="Arabic Typesetting" pitchFamily="66" charset="-78"/>
              <a:cs typeface="Arabic Typesetting" pitchFamily="66" charset="-78"/>
            </a:rPr>
            <a:t>ِ</a:t>
          </a:r>
          <a:r>
            <a:rPr lang="ar" sz="4000" b="1" kern="1200" dirty="0" smtClean="0">
              <a:latin typeface="Arabic Typesetting" pitchFamily="66" charset="-78"/>
              <a:cs typeface="Arabic Typesetting" pitchFamily="66" charset="-78"/>
            </a:rPr>
            <a:t>الل</a:t>
          </a:r>
          <a:r>
            <a:rPr lang="ar-SA" sz="4000" b="1" kern="1200" dirty="0" smtClean="0">
              <a:latin typeface="Arabic Typesetting" pitchFamily="66" charset="-78"/>
              <a:cs typeface="Arabic Typesetting" pitchFamily="66" charset="-78"/>
            </a:rPr>
            <a:t>َّ</a:t>
          </a:r>
          <a:r>
            <a:rPr lang="ar" sz="4000" b="1" kern="1200" dirty="0" smtClean="0">
              <a:latin typeface="Arabic Typesetting" pitchFamily="66" charset="-78"/>
              <a:cs typeface="Arabic Typesetting" pitchFamily="66" charset="-78"/>
            </a:rPr>
            <a:t>د</a:t>
          </a:r>
          <a:r>
            <a:rPr lang="ar-SA" sz="4000" b="1" kern="1200" dirty="0" smtClean="0">
              <a:latin typeface="Arabic Typesetting" pitchFamily="66" charset="-78"/>
              <a:cs typeface="Arabic Typesetting" pitchFamily="66" charset="-78"/>
            </a:rPr>
            <a:t>ْ</a:t>
          </a:r>
          <a:r>
            <a:rPr lang="ar" sz="4000" b="1" kern="1200" dirty="0" smtClean="0">
              <a:latin typeface="Arabic Typesetting" pitchFamily="66" charset="-78"/>
              <a:cs typeface="Arabic Typesetting" pitchFamily="66" charset="-78"/>
            </a:rPr>
            <a:t>غ</a:t>
          </a:r>
          <a:r>
            <a:rPr lang="ar-SA" sz="4000" b="1" kern="1200" dirty="0" smtClean="0">
              <a:latin typeface="Arabic Typesetting" pitchFamily="66" charset="-78"/>
              <a:cs typeface="Arabic Typesetting" pitchFamily="66" charset="-78"/>
            </a:rPr>
            <a:t>َ</a:t>
          </a:r>
          <a:r>
            <a:rPr lang="ar" sz="4000" b="1" kern="1200" dirty="0" smtClean="0">
              <a:latin typeface="Arabic Typesetting" pitchFamily="66" charset="-78"/>
              <a:cs typeface="Arabic Typesetting" pitchFamily="66" charset="-78"/>
            </a:rPr>
            <a:t>ة</a:t>
          </a:r>
          <a:r>
            <a:rPr lang="ar-SA" sz="4000" b="1" kern="1200" dirty="0" smtClean="0">
              <a:latin typeface="Arabic Typesetting" pitchFamily="66" charset="-78"/>
              <a:cs typeface="Arabic Typesetting" pitchFamily="66" charset="-78"/>
            </a:rPr>
            <a:t>ِ</a:t>
          </a:r>
          <a:r>
            <a:rPr lang="ar" sz="4000" b="1" kern="1200" dirty="0" smtClean="0">
              <a:latin typeface="Arabic Typesetting" pitchFamily="66" charset="-78"/>
              <a:cs typeface="Arabic Typesetting" pitchFamily="66" charset="-78"/>
            </a:rPr>
            <a:t> و</a:t>
          </a:r>
          <a:r>
            <a:rPr lang="ar-SA" sz="4000" b="1" kern="1200" dirty="0" smtClean="0">
              <a:latin typeface="Arabic Typesetting" pitchFamily="66" charset="-78"/>
              <a:cs typeface="Arabic Typesetting" pitchFamily="66" charset="-78"/>
            </a:rPr>
            <a:t>َ</a:t>
          </a:r>
          <a:r>
            <a:rPr lang="ar" sz="4000" b="1" kern="1200" dirty="0" smtClean="0">
              <a:latin typeface="Arabic Typesetting" pitchFamily="66" charset="-78"/>
              <a:cs typeface="Arabic Typesetting" pitchFamily="66" charset="-78"/>
            </a:rPr>
            <a:t>ن</a:t>
          </a:r>
          <a:r>
            <a:rPr lang="ar-SA" sz="4000" b="1" kern="1200" dirty="0" smtClean="0">
              <a:latin typeface="Arabic Typesetting" pitchFamily="66" charset="-78"/>
              <a:cs typeface="Arabic Typesetting" pitchFamily="66" charset="-78"/>
            </a:rPr>
            <a:t>ُ</a:t>
          </a:r>
          <a:r>
            <a:rPr lang="ar" sz="4000" b="1" kern="1200" dirty="0" smtClean="0">
              <a:latin typeface="Arabic Typesetting" pitchFamily="66" charset="-78"/>
              <a:cs typeface="Arabic Typesetting" pitchFamily="66" charset="-78"/>
            </a:rPr>
            <a:t>ط</a:t>
          </a:r>
          <a:r>
            <a:rPr lang="ar-SA" sz="4000" b="1" kern="1200" dirty="0" smtClean="0">
              <a:latin typeface="Arabic Typesetting" pitchFamily="66" charset="-78"/>
              <a:cs typeface="Arabic Typesetting" pitchFamily="66" charset="-78"/>
            </a:rPr>
            <a:t>َ</a:t>
          </a:r>
          <a:r>
            <a:rPr lang="ar" sz="4000" b="1" kern="1200" dirty="0" smtClean="0">
              <a:latin typeface="Arabic Typesetting" pitchFamily="66" charset="-78"/>
              <a:cs typeface="Arabic Typesetting" pitchFamily="66" charset="-78"/>
            </a:rPr>
            <a:t>ه</a:t>
          </a:r>
          <a:r>
            <a:rPr lang="ar-SA" sz="4000" b="1" kern="1200" dirty="0" smtClean="0">
              <a:latin typeface="Arabic Typesetting" pitchFamily="66" charset="-78"/>
              <a:cs typeface="Arabic Typesetting" pitchFamily="66" charset="-78"/>
            </a:rPr>
            <a:t>ِّ</a:t>
          </a:r>
          <a:r>
            <a:rPr lang="ar" sz="4000" b="1" kern="1200" dirty="0" smtClean="0">
              <a:latin typeface="Arabic Typesetting" pitchFamily="66" charset="-78"/>
              <a:cs typeface="Arabic Typesetting" pitchFamily="66" charset="-78"/>
            </a:rPr>
            <a:t>ر</a:t>
          </a:r>
          <a:r>
            <a:rPr lang="ar-SA" sz="4000" b="1" kern="1200" dirty="0" smtClean="0">
              <a:latin typeface="Arabic Typesetting" pitchFamily="66" charset="-78"/>
              <a:cs typeface="Arabic Typesetting" pitchFamily="66" charset="-78"/>
            </a:rPr>
            <a:t>ُ</a:t>
          </a:r>
          <a:r>
            <a:rPr lang="ar" sz="4000" b="1" kern="1200" dirty="0" smtClean="0">
              <a:latin typeface="Arabic Typesetting" pitchFamily="66" charset="-78"/>
              <a:cs typeface="Arabic Typesetting" pitchFamily="66" charset="-78"/>
            </a:rPr>
            <a:t>ه</a:t>
          </a:r>
          <a:r>
            <a:rPr lang="ar-SA" sz="4000" b="1" kern="1200" dirty="0" smtClean="0">
              <a:latin typeface="Arabic Typesetting" pitchFamily="66" charset="-78"/>
              <a:cs typeface="Arabic Typesetting" pitchFamily="66" charset="-78"/>
            </a:rPr>
            <a:t>ُ</a:t>
          </a:r>
          <a:r>
            <a:rPr lang="ar" sz="4000" b="1" kern="1200" dirty="0" smtClean="0">
              <a:latin typeface="Arabic Typesetting" pitchFamily="66" charset="-78"/>
              <a:cs typeface="Arabic Typesetting" pitchFamily="66" charset="-78"/>
            </a:rPr>
            <a:t> ع</a:t>
          </a:r>
          <a:r>
            <a:rPr lang="ar-SA" sz="4000" b="1" kern="1200" dirty="0" smtClean="0">
              <a:latin typeface="Arabic Typesetting" pitchFamily="66" charset="-78"/>
              <a:cs typeface="Arabic Typesetting" pitchFamily="66" charset="-78"/>
            </a:rPr>
            <a:t>َ</a:t>
          </a:r>
          <a:r>
            <a:rPr lang="ar" sz="4000" b="1" kern="1200" dirty="0" smtClean="0">
              <a:latin typeface="Arabic Typesetting" pitchFamily="66" charset="-78"/>
              <a:cs typeface="Arabic Typesetting" pitchFamily="66" charset="-78"/>
            </a:rPr>
            <a:t>لى الف</a:t>
          </a:r>
          <a:r>
            <a:rPr lang="ar-SA" sz="4000" b="1" kern="1200" dirty="0" smtClean="0">
              <a:latin typeface="Arabic Typesetting" pitchFamily="66" charset="-78"/>
              <a:cs typeface="Arabic Typesetting" pitchFamily="66" charset="-78"/>
            </a:rPr>
            <a:t>َ</a:t>
          </a:r>
          <a:r>
            <a:rPr lang="ar" sz="4000" b="1" kern="1200" dirty="0" smtClean="0">
              <a:latin typeface="Arabic Typesetting" pitchFamily="66" charset="-78"/>
              <a:cs typeface="Arabic Typesetting" pitchFamily="66" charset="-78"/>
            </a:rPr>
            <a:t>و</a:t>
          </a:r>
          <a:r>
            <a:rPr lang="ar-SA" sz="4000" b="1" kern="1200" dirty="0" smtClean="0">
              <a:latin typeface="Arabic Typesetting" pitchFamily="66" charset="-78"/>
              <a:cs typeface="Arabic Typesetting" pitchFamily="66" charset="-78"/>
            </a:rPr>
            <a:t>ْ</a:t>
          </a:r>
          <a:r>
            <a:rPr lang="ar" sz="4000" b="1" kern="1200" dirty="0" smtClean="0">
              <a:latin typeface="Arabic Typesetting" pitchFamily="66" charset="-78"/>
              <a:cs typeface="Arabic Typesetting" pitchFamily="66" charset="-78"/>
            </a:rPr>
            <a:t>ر</a:t>
          </a:r>
          <a:r>
            <a:rPr lang="ar-SA" sz="4000" b="1" kern="1200" dirty="0" smtClean="0">
              <a:latin typeface="Arabic Typesetting" pitchFamily="66" charset="-78"/>
              <a:cs typeface="Arabic Typesetting" pitchFamily="66" charset="-78"/>
            </a:rPr>
            <a:t>ِ، </a:t>
          </a:r>
          <a:r>
            <a:rPr lang="ar-SA" sz="4000" b="1" kern="1200" dirty="0" err="1" smtClean="0">
              <a:latin typeface="Arabic Typesetting" pitchFamily="66" charset="-78"/>
              <a:cs typeface="Arabic Typesetting" pitchFamily="66" charset="-78"/>
            </a:rPr>
            <a:t>إ</a:t>
          </a:r>
          <a:r>
            <a:rPr lang="ar" sz="4000" b="1" kern="1200" dirty="0" smtClean="0">
              <a:latin typeface="Arabic Typesetting" pitchFamily="66" charset="-78"/>
              <a:cs typeface="Arabic Typesetting" pitchFamily="66" charset="-78"/>
            </a:rPr>
            <a:t>م</a:t>
          </a:r>
          <a:r>
            <a:rPr lang="ar-SA" sz="4000" b="1" kern="1200" dirty="0" smtClean="0">
              <a:latin typeface="Arabic Typesetting" pitchFamily="66" charset="-78"/>
              <a:cs typeface="Arabic Typesetting" pitchFamily="66" charset="-78"/>
            </a:rPr>
            <a:t>َّ</a:t>
          </a:r>
          <a:r>
            <a:rPr lang="ar" sz="4000" b="1" kern="1200" dirty="0" smtClean="0">
              <a:latin typeface="Arabic Typesetting" pitchFamily="66" charset="-78"/>
              <a:cs typeface="Arabic Typesetting" pitchFamily="66" charset="-78"/>
            </a:rPr>
            <a:t>ا بالك</a:t>
          </a:r>
          <a:r>
            <a:rPr lang="ar-SA" sz="4000" b="1" kern="1200" dirty="0" smtClean="0">
              <a:latin typeface="Arabic Typesetting" pitchFamily="66" charset="-78"/>
              <a:cs typeface="Arabic Typesetting" pitchFamily="66" charset="-78"/>
            </a:rPr>
            <a:t>ُ</a:t>
          </a:r>
          <a:r>
            <a:rPr lang="ar" sz="4000" b="1" kern="1200" dirty="0" smtClean="0">
              <a:latin typeface="Arabic Typesetting" pitchFamily="66" charset="-78"/>
              <a:cs typeface="Arabic Typesetting" pitchFamily="66" charset="-78"/>
            </a:rPr>
            <a:t>ح</a:t>
          </a:r>
          <a:r>
            <a:rPr lang="ar-SA" sz="4000" b="1" kern="1200" dirty="0" smtClean="0">
              <a:latin typeface="Arabic Typesetting" pitchFamily="66" charset="-78"/>
              <a:cs typeface="Arabic Typesetting" pitchFamily="66" charset="-78"/>
            </a:rPr>
            <a:t>ُ</a:t>
          </a:r>
          <a:r>
            <a:rPr lang="ar" sz="4000" b="1" kern="1200" dirty="0" smtClean="0">
              <a:latin typeface="Arabic Typesetting" pitchFamily="66" charset="-78"/>
              <a:cs typeface="Arabic Typesetting" pitchFamily="66" charset="-78"/>
            </a:rPr>
            <a:t>ول</a:t>
          </a:r>
          <a:r>
            <a:rPr lang="ar-SA" sz="4000" b="1" kern="1200" dirty="0" smtClean="0">
              <a:latin typeface="Arabic Typesetting" pitchFamily="66" charset="-78"/>
              <a:cs typeface="Arabic Typesetting" pitchFamily="66" charset="-78"/>
            </a:rPr>
            <a:t>ِ</a:t>
          </a:r>
          <a:r>
            <a:rPr lang="ar" sz="4000" b="1" kern="1200" dirty="0" smtClean="0">
              <a:latin typeface="Arabic Typesetting" pitchFamily="66" charset="-78"/>
              <a:cs typeface="Arabic Typesetting" pitchFamily="66" charset="-78"/>
            </a:rPr>
            <a:t> </a:t>
          </a:r>
          <a:r>
            <a:rPr lang="ar-SA" sz="4000" b="1" kern="1200" dirty="0" smtClean="0">
              <a:latin typeface="Arabic Typesetting" pitchFamily="66" charset="-78"/>
              <a:cs typeface="Arabic Typesetting" pitchFamily="66" charset="-78"/>
            </a:rPr>
            <a:t>أ</a:t>
          </a:r>
          <a:r>
            <a:rPr lang="ar" sz="4000" b="1" kern="1200" dirty="0" smtClean="0">
              <a:latin typeface="Arabic Typesetting" pitchFamily="66" charset="-78"/>
              <a:cs typeface="Arabic Typesetting" pitchFamily="66" charset="-78"/>
            </a:rPr>
            <a:t>و ب</a:t>
          </a:r>
          <a:r>
            <a:rPr lang="ar-SA" sz="4000" b="1" kern="1200" dirty="0" smtClean="0">
              <a:latin typeface="Arabic Typesetting" pitchFamily="66" charset="-78"/>
              <a:cs typeface="Arabic Typesetting" pitchFamily="66" charset="-78"/>
            </a:rPr>
            <a:t>ِ</a:t>
          </a:r>
          <a:r>
            <a:rPr lang="ar" sz="4000" b="1" kern="1200" dirty="0" smtClean="0">
              <a:latin typeface="Arabic Typesetting" pitchFamily="66" charset="-78"/>
              <a:cs typeface="Arabic Typesetting" pitchFamily="66" charset="-78"/>
            </a:rPr>
            <a:t>م</a:t>
          </a:r>
          <a:r>
            <a:rPr lang="ar-SA" sz="4000" b="1" kern="1200" dirty="0" smtClean="0">
              <a:latin typeface="Arabic Typesetting" pitchFamily="66" charset="-78"/>
              <a:cs typeface="Arabic Typesetting" pitchFamily="66" charset="-78"/>
            </a:rPr>
            <a:t>ِ</a:t>
          </a:r>
          <a:r>
            <a:rPr lang="ar" sz="4000" b="1" kern="1200" dirty="0" smtClean="0">
              <a:latin typeface="Arabic Typesetting" pitchFamily="66" charset="-78"/>
              <a:cs typeface="Arabic Typesetting" pitchFamily="66" charset="-78"/>
            </a:rPr>
            <a:t>ي</a:t>
          </a:r>
          <a:r>
            <a:rPr lang="ar-SA" sz="4000" b="1" kern="1200" dirty="0" smtClean="0">
              <a:latin typeface="Arabic Typesetting" pitchFamily="66" charset="-78"/>
              <a:cs typeface="Arabic Typesetting" pitchFamily="66" charset="-78"/>
            </a:rPr>
            <a:t>َ</a:t>
          </a:r>
          <a:r>
            <a:rPr lang="ar" sz="4000" b="1" kern="1200" dirty="0" smtClean="0">
              <a:latin typeface="Arabic Typesetting" pitchFamily="66" charset="-78"/>
              <a:cs typeface="Arabic Typesetting" pitchFamily="66" charset="-78"/>
            </a:rPr>
            <a:t>اه</a:t>
          </a:r>
          <a:r>
            <a:rPr lang="ar-SA" sz="4000" b="1" kern="1200" dirty="0" smtClean="0">
              <a:latin typeface="Arabic Typesetting" pitchFamily="66" charset="-78"/>
              <a:cs typeface="Arabic Typesetting" pitchFamily="66" charset="-78"/>
            </a:rPr>
            <a:t>ٍ</a:t>
          </a:r>
          <a:r>
            <a:rPr lang="ar" sz="4000" b="1" kern="1200" dirty="0" smtClean="0">
              <a:latin typeface="Arabic Typesetting" pitchFamily="66" charset="-78"/>
              <a:cs typeface="Arabic Typesetting" pitchFamily="66" charset="-78"/>
            </a:rPr>
            <a:t> ن</a:t>
          </a:r>
          <a:r>
            <a:rPr lang="ar-SA" sz="4000" b="1" kern="1200" dirty="0" smtClean="0">
              <a:latin typeface="Arabic Typesetting" pitchFamily="66" charset="-78"/>
              <a:cs typeface="Arabic Typesetting" pitchFamily="66" charset="-78"/>
            </a:rPr>
            <a:t>َ</a:t>
          </a:r>
          <a:r>
            <a:rPr lang="ar" sz="4000" b="1" kern="1200" dirty="0" smtClean="0">
              <a:latin typeface="Arabic Typesetting" pitchFamily="66" charset="-78"/>
              <a:cs typeface="Arabic Typesetting" pitchFamily="66" charset="-78"/>
            </a:rPr>
            <a:t>ظ</a:t>
          </a:r>
          <a:r>
            <a:rPr lang="ar-SA" sz="4000" b="1" kern="1200" dirty="0" smtClean="0">
              <a:latin typeface="Arabic Typesetting" pitchFamily="66" charset="-78"/>
              <a:cs typeface="Arabic Typesetting" pitchFamily="66" charset="-78"/>
            </a:rPr>
            <a:t>ِ</a:t>
          </a:r>
          <a:r>
            <a:rPr lang="ar" sz="4000" b="1" kern="1200" dirty="0" smtClean="0">
              <a:latin typeface="Arabic Typesetting" pitchFamily="66" charset="-78"/>
              <a:cs typeface="Arabic Typesetting" pitchFamily="66" charset="-78"/>
            </a:rPr>
            <a:t>يفة</a:t>
          </a:r>
          <a:r>
            <a:rPr lang="ar-SA" sz="4000" b="1" kern="1200" dirty="0" smtClean="0">
              <a:latin typeface="Arabic Typesetting" pitchFamily="66" charset="-78"/>
              <a:cs typeface="Arabic Typesetting" pitchFamily="66" charset="-78"/>
            </a:rPr>
            <a:t>ٍ</a:t>
          </a:r>
          <a:r>
            <a:rPr lang="ar" sz="4000" b="1" kern="1200" dirty="0" smtClean="0">
              <a:latin typeface="Arabic Typesetting" pitchFamily="66" charset="-78"/>
              <a:cs typeface="Arabic Typesetting" pitchFamily="66" charset="-78"/>
            </a:rPr>
            <a:t> </a:t>
          </a:r>
          <a:endParaRPr lang="ar-SA" sz="4400" b="1" kern="1200" dirty="0">
            <a:latin typeface="Arabic Typesetting" pitchFamily="66" charset="-78"/>
            <a:cs typeface="Arabic Typesetting" pitchFamily="66" charset="-78"/>
          </a:endParaRPr>
        </a:p>
      </dsp:txBody>
      <dsp:txXfrm rot="16200000">
        <a:off x="1421903" y="-1516804"/>
        <a:ext cx="1728192" cy="4572000"/>
      </dsp:txXfrm>
    </dsp:sp>
    <dsp:sp modelId="{C3A2CF79-44BE-4D87-AD8F-E80032144D9E}">
      <dsp:nvSpPr>
        <dsp:cNvPr id="0" name=""/>
        <dsp:cNvSpPr/>
      </dsp:nvSpPr>
      <dsp:spPr>
        <a:xfrm>
          <a:off x="4572000" y="-77019"/>
          <a:ext cx="4572000" cy="2304256"/>
        </a:xfrm>
        <a:prstGeom prst="round1Rect">
          <a:avLst/>
        </a:prstGeom>
        <a:gradFill rotWithShape="0">
          <a:gsLst>
            <a:gs pos="0">
              <a:schemeClr val="lt1">
                <a:hueOff val="0"/>
                <a:satOff val="0"/>
                <a:lumOff val="0"/>
                <a:alphaOff val="0"/>
                <a:tint val="74000"/>
              </a:schemeClr>
            </a:gs>
            <a:gs pos="49000">
              <a:schemeClr val="lt1">
                <a:hueOff val="0"/>
                <a:satOff val="0"/>
                <a:lumOff val="0"/>
                <a:alphaOff val="0"/>
                <a:tint val="96000"/>
                <a:shade val="84000"/>
                <a:satMod val="110000"/>
              </a:schemeClr>
            </a:gs>
            <a:gs pos="49100">
              <a:schemeClr val="lt1">
                <a:hueOff val="0"/>
                <a:satOff val="0"/>
                <a:lumOff val="0"/>
                <a:alphaOff val="0"/>
                <a:shade val="55000"/>
                <a:satMod val="150000"/>
              </a:schemeClr>
            </a:gs>
            <a:gs pos="92000">
              <a:schemeClr val="lt1">
                <a:hueOff val="0"/>
                <a:satOff val="0"/>
                <a:lumOff val="0"/>
                <a:alphaOff val="0"/>
                <a:tint val="98000"/>
                <a:shade val="90000"/>
                <a:satMod val="128000"/>
              </a:schemeClr>
            </a:gs>
            <a:gs pos="100000">
              <a:schemeClr val="lt1">
                <a:hueOff val="0"/>
                <a:satOff val="0"/>
                <a:lumOff val="0"/>
                <a:alphaOff val="0"/>
                <a:tint val="90000"/>
                <a:shade val="97000"/>
                <a:satMod val="128000"/>
              </a:schemeClr>
            </a:gs>
          </a:gsLst>
          <a:lin ang="5400000" scaled="1"/>
        </a:gradFill>
        <a:ln>
          <a:noFill/>
        </a:ln>
        <a:effectLst>
          <a:outerShdw blurRad="39000" dist="25400" dir="5400000" rotWithShape="0">
            <a:schemeClr val="lt1">
              <a:hueOff val="0"/>
              <a:satOff val="0"/>
              <a:lumOff val="0"/>
              <a:alphaOff val="0"/>
              <a:shade val="33000"/>
              <a:alpha val="83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12928" tIns="312928" rIns="312928" bIns="312928" numCol="1" spcCol="1270" anchor="ctr" anchorCtr="0">
          <a:noAutofit/>
        </a:bodyPr>
        <a:lstStyle/>
        <a:p>
          <a:pPr lvl="0" algn="ctr" defTabSz="1955800" rtl="1">
            <a:lnSpc>
              <a:spcPct val="90000"/>
            </a:lnSpc>
            <a:spcBef>
              <a:spcPct val="0"/>
            </a:spcBef>
            <a:spcAft>
              <a:spcPct val="35000"/>
            </a:spcAft>
          </a:pPr>
          <a:r>
            <a:rPr lang="ar-SA" sz="4400" b="1" kern="1200" cap="none" spc="0" dirty="0" err="1" smtClean="0">
              <a:ln w="1905"/>
              <a:effectLst>
                <a:innerShdw blurRad="69850" dist="43180" dir="5400000">
                  <a:srgbClr val="000000">
                    <a:alpha val="65000"/>
                  </a:srgbClr>
                </a:innerShdw>
              </a:effectLst>
              <a:latin typeface="Arabic Typesetting" pitchFamily="66" charset="-78"/>
              <a:cs typeface="Arabic Typesetting" pitchFamily="66" charset="-78"/>
            </a:rPr>
            <a:t>أَ</a:t>
          </a:r>
          <a:r>
            <a:rPr lang="ar" sz="4400" b="1" kern="1200" cap="none" spc="0" dirty="0" smtClean="0">
              <a:ln w="1905"/>
              <a:effectLst>
                <a:innerShdw blurRad="69850" dist="43180" dir="5400000">
                  <a:srgbClr val="000000">
                    <a:alpha val="65000"/>
                  </a:srgbClr>
                </a:innerShdw>
              </a:effectLst>
              <a:latin typeface="Arabic Typesetting" pitchFamily="66" charset="-78"/>
              <a:cs typeface="Arabic Typesetting" pitchFamily="66" charset="-78"/>
            </a:rPr>
            <a:t>و</a:t>
          </a:r>
          <a:r>
            <a:rPr lang="ar-SA" sz="4400" b="1" kern="1200" cap="none" spc="0" dirty="0" smtClean="0">
              <a:ln w="1905"/>
              <a:effectLst>
                <a:innerShdw blurRad="69850" dist="43180" dir="5400000">
                  <a:srgbClr val="000000">
                    <a:alpha val="65000"/>
                  </a:srgbClr>
                </a:innerShdw>
              </a:effectLst>
              <a:latin typeface="Arabic Typesetting" pitchFamily="66" charset="-78"/>
              <a:cs typeface="Arabic Typesetting" pitchFamily="66" charset="-78"/>
            </a:rPr>
            <a:t>ْ</a:t>
          </a:r>
          <a:r>
            <a:rPr lang="ar" sz="4400" b="1" kern="1200" cap="none" spc="0" dirty="0" smtClean="0">
              <a:ln w="1905"/>
              <a:effectLst>
                <a:innerShdw blurRad="69850" dist="43180" dir="5400000">
                  <a:srgbClr val="000000">
                    <a:alpha val="65000"/>
                  </a:srgbClr>
                </a:innerShdw>
              </a:effectLst>
              <a:latin typeface="Arabic Typesetting" pitchFamily="66" charset="-78"/>
              <a:cs typeface="Arabic Typesetting" pitchFamily="66" charset="-78"/>
            </a:rPr>
            <a:t>لا</a:t>
          </a:r>
          <a:r>
            <a:rPr lang="ar-SA" sz="4400" b="1" kern="1200" cap="none" spc="0" dirty="0" smtClean="0">
              <a:ln w="1905"/>
              <a:effectLst>
                <a:innerShdw blurRad="69850" dist="43180" dir="5400000">
                  <a:srgbClr val="000000">
                    <a:alpha val="65000"/>
                  </a:srgbClr>
                </a:innerShdw>
              </a:effectLst>
              <a:latin typeface="Arabic Typesetting" pitchFamily="66" charset="-78"/>
              <a:cs typeface="Arabic Typesetting" pitchFamily="66" charset="-78"/>
            </a:rPr>
            <a:t>ً</a:t>
          </a:r>
          <a:r>
            <a:rPr lang="ar" sz="4400" b="1" kern="1200" cap="none" spc="0" dirty="0" smtClean="0">
              <a:ln w="1905"/>
              <a:effectLst>
                <a:innerShdw blurRad="69850" dist="43180" dir="5400000">
                  <a:srgbClr val="000000">
                    <a:alpha val="65000"/>
                  </a:srgbClr>
                </a:innerShdw>
              </a:effectLst>
              <a:latin typeface="Arabic Typesetting" pitchFamily="66" charset="-78"/>
              <a:cs typeface="Arabic Typesetting" pitchFamily="66" charset="-78"/>
            </a:rPr>
            <a:t>: ن</a:t>
          </a:r>
          <a:r>
            <a:rPr lang="ar-SA" sz="4400" b="1" kern="1200" cap="none" spc="0" dirty="0" err="1" smtClean="0">
              <a:ln w="1905"/>
              <a:effectLst>
                <a:innerShdw blurRad="69850" dist="43180" dir="5400000">
                  <a:srgbClr val="000000">
                    <a:alpha val="65000"/>
                  </a:srgbClr>
                </a:innerShdw>
              </a:effectLst>
              <a:latin typeface="Arabic Typesetting" pitchFamily="66" charset="-78"/>
              <a:cs typeface="Arabic Typesetting" pitchFamily="66" charset="-78"/>
            </a:rPr>
            <a:t>ُمَ</a:t>
          </a:r>
          <a:r>
            <a:rPr lang="ar" sz="4400" b="1" kern="1200" cap="none" spc="0" dirty="0" smtClean="0">
              <a:ln w="1905"/>
              <a:effectLst>
                <a:innerShdw blurRad="69850" dist="43180" dir="5400000">
                  <a:srgbClr val="000000">
                    <a:alpha val="65000"/>
                  </a:srgbClr>
                </a:innerShdw>
              </a:effectLst>
              <a:latin typeface="Arabic Typesetting" pitchFamily="66" charset="-78"/>
              <a:cs typeface="Arabic Typesetting" pitchFamily="66" charset="-78"/>
            </a:rPr>
            <a:t>د</a:t>
          </a:r>
          <a:r>
            <a:rPr lang="ar-SA" sz="4400" b="1" kern="1200" cap="none" spc="0" dirty="0" smtClean="0">
              <a:ln w="1905"/>
              <a:effectLst>
                <a:innerShdw blurRad="69850" dist="43180" dir="5400000">
                  <a:srgbClr val="000000">
                    <a:alpha val="65000"/>
                  </a:srgbClr>
                </a:innerShdw>
              </a:effectLst>
              <a:latin typeface="Arabic Typesetting" pitchFamily="66" charset="-78"/>
              <a:cs typeface="Arabic Typesetting" pitchFamily="66" charset="-78"/>
            </a:rPr>
            <a:t>ِّ</a:t>
          </a:r>
          <a:r>
            <a:rPr lang="ar" sz="4400" b="1" kern="1200" cap="none" spc="0" dirty="0" smtClean="0">
              <a:ln w="1905"/>
              <a:effectLst>
                <a:innerShdw blurRad="69850" dist="43180" dir="5400000">
                  <a:srgbClr val="000000">
                    <a:alpha val="65000"/>
                  </a:srgbClr>
                </a:innerShdw>
              </a:effectLst>
              <a:latin typeface="Arabic Typesetting" pitchFamily="66" charset="-78"/>
              <a:cs typeface="Arabic Typesetting" pitchFamily="66" charset="-78"/>
            </a:rPr>
            <a:t>د</a:t>
          </a:r>
          <a:r>
            <a:rPr lang="ar-SA" sz="4400" b="1" kern="1200" cap="none" spc="0" dirty="0" smtClean="0">
              <a:ln w="1905"/>
              <a:effectLst>
                <a:innerShdw blurRad="69850" dist="43180" dir="5400000">
                  <a:srgbClr val="000000">
                    <a:alpha val="65000"/>
                  </a:srgbClr>
                </a:innerShdw>
              </a:effectLst>
              <a:latin typeface="Arabic Typesetting" pitchFamily="66" charset="-78"/>
              <a:cs typeface="Arabic Typesetting" pitchFamily="66" charset="-78"/>
            </a:rPr>
            <a:t>ُ</a:t>
          </a:r>
          <a:r>
            <a:rPr lang="ar" sz="4400" b="1" kern="1200" cap="none" spc="0" dirty="0" smtClean="0">
              <a:ln w="1905"/>
              <a:effectLst>
                <a:innerShdw blurRad="69850" dist="43180" dir="5400000">
                  <a:srgbClr val="000000">
                    <a:alpha val="65000"/>
                  </a:srgbClr>
                </a:innerShdw>
              </a:effectLst>
              <a:latin typeface="Arabic Typesetting" pitchFamily="66" charset="-78"/>
              <a:cs typeface="Arabic Typesetting" pitchFamily="66" charset="-78"/>
            </a:rPr>
            <a:t> ال</a:t>
          </a:r>
          <a:r>
            <a:rPr lang="ar-SA" sz="4400" b="1" kern="1200" cap="none" spc="0" dirty="0" smtClean="0">
              <a:ln w="1905"/>
              <a:effectLst>
                <a:innerShdw blurRad="69850" dist="43180" dir="5400000">
                  <a:srgbClr val="000000">
                    <a:alpha val="65000"/>
                  </a:srgbClr>
                </a:innerShdw>
              </a:effectLst>
              <a:latin typeface="Arabic Typesetting" pitchFamily="66" charset="-78"/>
              <a:cs typeface="Arabic Typesetting" pitchFamily="66" charset="-78"/>
            </a:rPr>
            <a:t>ُ</a:t>
          </a:r>
          <a:r>
            <a:rPr lang="ar" sz="4400" b="1" kern="1200" cap="none" spc="0" dirty="0" smtClean="0">
              <a:ln w="1905"/>
              <a:effectLst>
                <a:innerShdw blurRad="69850" dist="43180" dir="5400000">
                  <a:srgbClr val="000000">
                    <a:alpha val="65000"/>
                  </a:srgbClr>
                </a:innerShdw>
              </a:effectLst>
              <a:latin typeface="Arabic Typesetting" pitchFamily="66" charset="-78"/>
              <a:cs typeface="Arabic Typesetting" pitchFamily="66" charset="-78"/>
            </a:rPr>
            <a:t>مصاب</a:t>
          </a:r>
          <a:r>
            <a:rPr lang="ar-SA" sz="4400" b="1" kern="1200" cap="none" spc="0" dirty="0" smtClean="0">
              <a:ln w="1905"/>
              <a:effectLst>
                <a:innerShdw blurRad="69850" dist="43180" dir="5400000">
                  <a:srgbClr val="000000">
                    <a:alpha val="65000"/>
                  </a:srgbClr>
                </a:innerShdw>
              </a:effectLst>
              <a:latin typeface="Arabic Typesetting" pitchFamily="66" charset="-78"/>
              <a:cs typeface="Arabic Typesetting" pitchFamily="66" charset="-78"/>
            </a:rPr>
            <a:t>َ</a:t>
          </a:r>
          <a:r>
            <a:rPr lang="ar" sz="4400" b="1" kern="1200" cap="none" spc="0" dirty="0" smtClean="0">
              <a:ln w="1905"/>
              <a:effectLst>
                <a:innerShdw blurRad="69850" dist="43180" dir="5400000">
                  <a:srgbClr val="000000">
                    <a:alpha val="65000"/>
                  </a:srgbClr>
                </a:innerShdw>
              </a:effectLst>
              <a:latin typeface="Arabic Typesetting" pitchFamily="66" charset="-78"/>
              <a:cs typeface="Arabic Typesetting" pitchFamily="66" charset="-78"/>
            </a:rPr>
            <a:t> على م</a:t>
          </a:r>
          <a:r>
            <a:rPr lang="ar-SA" sz="4400" b="1" kern="1200" cap="none" spc="0" dirty="0" smtClean="0">
              <a:ln w="1905"/>
              <a:effectLst>
                <a:innerShdw blurRad="69850" dist="43180" dir="5400000">
                  <a:srgbClr val="000000">
                    <a:alpha val="65000"/>
                  </a:srgbClr>
                </a:innerShdw>
              </a:effectLst>
              <a:latin typeface="Arabic Typesetting" pitchFamily="66" charset="-78"/>
              <a:cs typeface="Arabic Typesetting" pitchFamily="66" charset="-78"/>
            </a:rPr>
            <a:t>َ</a:t>
          </a:r>
          <a:r>
            <a:rPr lang="ar" sz="4400" b="1" kern="1200" cap="none" spc="0" dirty="0" smtClean="0">
              <a:ln w="1905"/>
              <a:effectLst>
                <a:innerShdw blurRad="69850" dist="43180" dir="5400000">
                  <a:srgbClr val="000000">
                    <a:alpha val="65000"/>
                  </a:srgbClr>
                </a:innerShdw>
              </a:effectLst>
              <a:latin typeface="Arabic Typesetting" pitchFamily="66" charset="-78"/>
              <a:cs typeface="Arabic Typesetting" pitchFamily="66" charset="-78"/>
            </a:rPr>
            <a:t>كان</a:t>
          </a:r>
          <a:r>
            <a:rPr lang="ar-SA" sz="4400" b="1" kern="1200" cap="none" spc="0" dirty="0" smtClean="0">
              <a:ln w="1905"/>
              <a:effectLst>
                <a:innerShdw blurRad="69850" dist="43180" dir="5400000">
                  <a:srgbClr val="000000">
                    <a:alpha val="65000"/>
                  </a:srgbClr>
                </a:innerShdw>
              </a:effectLst>
              <a:latin typeface="Arabic Typesetting" pitchFamily="66" charset="-78"/>
              <a:cs typeface="Arabic Typesetting" pitchFamily="66" charset="-78"/>
            </a:rPr>
            <a:t>ٍ</a:t>
          </a:r>
          <a:r>
            <a:rPr lang="ar" sz="4400" b="1" kern="1200" cap="none" spc="0" dirty="0" smtClean="0">
              <a:ln w="1905"/>
              <a:effectLst>
                <a:innerShdw blurRad="69850" dist="43180" dir="5400000">
                  <a:srgbClr val="000000">
                    <a:alpha val="65000"/>
                  </a:srgbClr>
                </a:innerShdw>
              </a:effectLst>
              <a:latin typeface="Arabic Typesetting" pitchFamily="66" charset="-78"/>
              <a:cs typeface="Arabic Typesetting" pitchFamily="66" charset="-78"/>
            </a:rPr>
            <a:t> م</a:t>
          </a:r>
          <a:r>
            <a:rPr lang="ar-SA" sz="4400" b="1" kern="1200" cap="none" spc="0" dirty="0" smtClean="0">
              <a:ln w="1905"/>
              <a:effectLst>
                <a:innerShdw blurRad="69850" dist="43180" dir="5400000">
                  <a:srgbClr val="000000">
                    <a:alpha val="65000"/>
                  </a:srgbClr>
                </a:innerShdw>
              </a:effectLst>
              <a:latin typeface="Arabic Typesetting" pitchFamily="66" charset="-78"/>
              <a:cs typeface="Arabic Typesetting" pitchFamily="66" charset="-78"/>
            </a:rPr>
            <a:t>ُ</a:t>
          </a:r>
          <a:r>
            <a:rPr lang="ar" sz="4400" b="1" kern="1200" cap="none" spc="0" dirty="0" smtClean="0">
              <a:ln w="1905"/>
              <a:effectLst>
                <a:innerShdw blurRad="69850" dist="43180" dir="5400000">
                  <a:srgbClr val="000000">
                    <a:alpha val="65000"/>
                  </a:srgbClr>
                </a:innerShdw>
              </a:effectLst>
              <a:latin typeface="Arabic Typesetting" pitchFamily="66" charset="-78"/>
              <a:cs typeface="Arabic Typesetting" pitchFamily="66" charset="-78"/>
            </a:rPr>
            <a:t>ريح</a:t>
          </a:r>
          <a:r>
            <a:rPr lang="ar" sz="2800" b="1" kern="1200" cap="none" spc="0" dirty="0" smtClean="0">
              <a:ln w="1905"/>
              <a:effectLst>
                <a:innerShdw blurRad="69850" dist="43180" dir="5400000">
                  <a:srgbClr val="000000">
                    <a:alpha val="65000"/>
                  </a:srgbClr>
                </a:innerShdw>
              </a:effectLst>
            </a:rPr>
            <a:t> </a:t>
          </a:r>
          <a:endParaRPr lang="ar-SA" sz="2800" b="1" kern="1200" cap="none" spc="0" dirty="0">
            <a:ln w="1905"/>
            <a:effectLst>
              <a:innerShdw blurRad="69850" dist="43180" dir="5400000">
                <a:srgbClr val="000000">
                  <a:alpha val="65000"/>
                </a:srgbClr>
              </a:innerShdw>
            </a:effectLst>
          </a:endParaRPr>
        </a:p>
      </dsp:txBody>
      <dsp:txXfrm>
        <a:off x="4572000" y="-77019"/>
        <a:ext cx="4572000" cy="1728192"/>
      </dsp:txXfrm>
    </dsp:sp>
    <dsp:sp modelId="{5F93B218-CC4D-4B18-8428-082D67294C3C}">
      <dsp:nvSpPr>
        <dsp:cNvPr id="0" name=""/>
        <dsp:cNvSpPr/>
      </dsp:nvSpPr>
      <dsp:spPr>
        <a:xfrm rot="10800000">
          <a:off x="0" y="2019553"/>
          <a:ext cx="4572000" cy="2683859"/>
        </a:xfrm>
        <a:prstGeom prst="round1Rect">
          <a:avLst/>
        </a:prstGeom>
        <a:gradFill rotWithShape="0">
          <a:gsLst>
            <a:gs pos="0">
              <a:schemeClr val="lt1">
                <a:hueOff val="0"/>
                <a:satOff val="0"/>
                <a:lumOff val="0"/>
                <a:alphaOff val="0"/>
                <a:tint val="74000"/>
              </a:schemeClr>
            </a:gs>
            <a:gs pos="49000">
              <a:schemeClr val="lt1">
                <a:hueOff val="0"/>
                <a:satOff val="0"/>
                <a:lumOff val="0"/>
                <a:alphaOff val="0"/>
                <a:tint val="96000"/>
                <a:shade val="84000"/>
                <a:satMod val="110000"/>
              </a:schemeClr>
            </a:gs>
            <a:gs pos="49100">
              <a:schemeClr val="lt1">
                <a:hueOff val="0"/>
                <a:satOff val="0"/>
                <a:lumOff val="0"/>
                <a:alphaOff val="0"/>
                <a:shade val="55000"/>
                <a:satMod val="150000"/>
              </a:schemeClr>
            </a:gs>
            <a:gs pos="92000">
              <a:schemeClr val="lt1">
                <a:hueOff val="0"/>
                <a:satOff val="0"/>
                <a:lumOff val="0"/>
                <a:alphaOff val="0"/>
                <a:tint val="98000"/>
                <a:shade val="90000"/>
                <a:satMod val="128000"/>
              </a:schemeClr>
            </a:gs>
            <a:gs pos="100000">
              <a:schemeClr val="lt1">
                <a:hueOff val="0"/>
                <a:satOff val="0"/>
                <a:lumOff val="0"/>
                <a:alphaOff val="0"/>
                <a:tint val="90000"/>
                <a:shade val="97000"/>
                <a:satMod val="128000"/>
              </a:schemeClr>
            </a:gs>
          </a:gsLst>
          <a:lin ang="5400000" scaled="1"/>
        </a:gradFill>
        <a:ln>
          <a:noFill/>
        </a:ln>
        <a:effectLst>
          <a:outerShdw blurRad="39000" dist="25400" dir="5400000" rotWithShape="0">
            <a:schemeClr val="lt1">
              <a:hueOff val="0"/>
              <a:satOff val="0"/>
              <a:lumOff val="0"/>
              <a:alphaOff val="0"/>
              <a:shade val="33000"/>
              <a:alpha val="83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1">
            <a:lnSpc>
              <a:spcPct val="90000"/>
            </a:lnSpc>
            <a:spcBef>
              <a:spcPct val="0"/>
            </a:spcBef>
            <a:spcAft>
              <a:spcPct val="35000"/>
            </a:spcAft>
          </a:pPr>
          <a:r>
            <a:rPr lang="ar" sz="2000" b="1" kern="1200" dirty="0" smtClean="0">
              <a:latin typeface="Arabic Typesetting" pitchFamily="66" charset="-78"/>
              <a:cs typeface="Arabic Typesetting" pitchFamily="66" charset="-78"/>
            </a:rPr>
            <a:t>ر</a:t>
          </a:r>
          <a:r>
            <a:rPr lang="ar-SA" sz="2000" b="1" kern="1200" dirty="0" smtClean="0">
              <a:latin typeface="Arabic Typesetting" pitchFamily="66" charset="-78"/>
              <a:cs typeface="Arabic Typesetting" pitchFamily="66" charset="-78"/>
            </a:rPr>
            <a:t>َ</a:t>
          </a:r>
          <a:r>
            <a:rPr lang="ar" sz="2000" b="1" kern="1200" dirty="0" smtClean="0">
              <a:latin typeface="Arabic Typesetting" pitchFamily="66" charset="-78"/>
              <a:cs typeface="Arabic Typesetting" pitchFamily="66" charset="-78"/>
            </a:rPr>
            <a:t>اب</a:t>
          </a:r>
          <a:r>
            <a:rPr lang="ar-SA" sz="2000" b="1" kern="1200" dirty="0" smtClean="0">
              <a:latin typeface="Arabic Typesetting" pitchFamily="66" charset="-78"/>
              <a:cs typeface="Arabic Typesetting" pitchFamily="66" charset="-78"/>
            </a:rPr>
            <a:t>ِ</a:t>
          </a:r>
          <a:r>
            <a:rPr lang="ar" sz="2000" b="1" kern="1200" dirty="0" smtClean="0">
              <a:latin typeface="Arabic Typesetting" pitchFamily="66" charset="-78"/>
              <a:cs typeface="Arabic Typesetting" pitchFamily="66" charset="-78"/>
            </a:rPr>
            <a:t>ع</a:t>
          </a:r>
          <a:r>
            <a:rPr lang="ar-SA" sz="2000" b="1" kern="1200" dirty="0" smtClean="0">
              <a:latin typeface="Arabic Typesetting" pitchFamily="66" charset="-78"/>
              <a:cs typeface="Arabic Typesetting" pitchFamily="66" charset="-78"/>
            </a:rPr>
            <a:t>ً</a:t>
          </a:r>
          <a:r>
            <a:rPr lang="ar" sz="2000" b="1" kern="1200" dirty="0" smtClean="0">
              <a:latin typeface="Arabic Typesetting" pitchFamily="66" charset="-78"/>
              <a:cs typeface="Arabic Typesetting" pitchFamily="66" charset="-78"/>
            </a:rPr>
            <a:t>ا:</a:t>
          </a:r>
          <a:r>
            <a:rPr lang="ar-SA" sz="2000" b="1" kern="1200" dirty="0" smtClean="0">
              <a:latin typeface="Arabic Typesetting" pitchFamily="66" charset="-78"/>
              <a:cs typeface="Arabic Typesetting" pitchFamily="66" charset="-78"/>
            </a:rPr>
            <a:t> </a:t>
          </a:r>
          <a:r>
            <a:rPr lang="ar" sz="2000" b="1" kern="1200" dirty="0" smtClean="0">
              <a:latin typeface="Arabic Typesetting" pitchFamily="66" charset="-78"/>
              <a:cs typeface="Arabic Typesetting" pitchFamily="66" charset="-78"/>
            </a:rPr>
            <a:t>ن</a:t>
          </a:r>
          <a:r>
            <a:rPr lang="ar-SA" sz="2000" b="1" kern="1200" dirty="0" smtClean="0">
              <a:latin typeface="Arabic Typesetting" pitchFamily="66" charset="-78"/>
              <a:cs typeface="Arabic Typesetting" pitchFamily="66" charset="-78"/>
            </a:rPr>
            <a:t>َ</a:t>
          </a:r>
          <a:r>
            <a:rPr lang="ar" sz="2000" b="1" kern="1200" dirty="0" smtClean="0">
              <a:latin typeface="Arabic Typesetting" pitchFamily="66" charset="-78"/>
              <a:cs typeface="Arabic Typesetting" pitchFamily="66" charset="-78"/>
            </a:rPr>
            <a:t>م</a:t>
          </a:r>
          <a:r>
            <a:rPr lang="ar-SA" sz="2000" b="1" kern="1200" dirty="0" smtClean="0">
              <a:latin typeface="Arabic Typesetting" pitchFamily="66" charset="-78"/>
              <a:cs typeface="Arabic Typesetting" pitchFamily="66" charset="-78"/>
            </a:rPr>
            <a:t>ْ</a:t>
          </a:r>
          <a:r>
            <a:rPr lang="ar" sz="2000" b="1" kern="1200" dirty="0" smtClean="0">
              <a:latin typeface="Arabic Typesetting" pitchFamily="66" charset="-78"/>
              <a:cs typeface="Arabic Typesetting" pitchFamily="66" charset="-78"/>
            </a:rPr>
            <a:t>ت</a:t>
          </a:r>
          <a:r>
            <a:rPr lang="ar-SA" sz="2000" b="1" kern="1200" dirty="0" smtClean="0">
              <a:latin typeface="Arabic Typesetting" pitchFamily="66" charset="-78"/>
              <a:cs typeface="Arabic Typesetting" pitchFamily="66" charset="-78"/>
            </a:rPr>
            <a:t>َ</a:t>
          </a:r>
          <a:r>
            <a:rPr lang="ar" sz="2000" b="1" kern="1200" dirty="0" smtClean="0">
              <a:latin typeface="Arabic Typesetting" pitchFamily="66" charset="-78"/>
              <a:cs typeface="Arabic Typesetting" pitchFamily="66" charset="-78"/>
            </a:rPr>
            <a:t>ن</a:t>
          </a:r>
          <a:r>
            <a:rPr lang="ar-SA" sz="2000" b="1" kern="1200" dirty="0" smtClean="0">
              <a:latin typeface="Arabic Typesetting" pitchFamily="66" charset="-78"/>
              <a:cs typeface="Arabic Typesetting" pitchFamily="66" charset="-78"/>
            </a:rPr>
            <a:t>ِ</a:t>
          </a:r>
          <a:r>
            <a:rPr lang="ar" sz="2000" b="1" kern="1200" dirty="0" smtClean="0">
              <a:latin typeface="Arabic Typesetting" pitchFamily="66" charset="-78"/>
              <a:cs typeface="Arabic Typesetting" pitchFamily="66" charset="-78"/>
            </a:rPr>
            <a:t>ع</a:t>
          </a:r>
          <a:r>
            <a:rPr lang="ar-SA" sz="2000" b="1" kern="1200" dirty="0" smtClean="0">
              <a:latin typeface="Arabic Typesetting" pitchFamily="66" charset="-78"/>
              <a:cs typeface="Arabic Typesetting" pitchFamily="66" charset="-78"/>
            </a:rPr>
            <a:t> قَطعِيًّا عَن امْتِصاص مَكَانِ اللَّدغّةِ، كَمَا هُوَ شائعٌ عِندَ كَثيرٍ مِنَ النَّاسِ. </a:t>
          </a:r>
          <a:r>
            <a:rPr lang="ar" sz="2000" b="1" kern="1200" dirty="0" smtClean="0">
              <a:latin typeface="Arabic Typesetting" pitchFamily="66" charset="-78"/>
              <a:cs typeface="Arabic Typesetting" pitchFamily="66" charset="-78"/>
            </a:rPr>
            <a:t> </a:t>
          </a:r>
          <a:r>
            <a:rPr lang="ar-SA" sz="2000" b="1" kern="1200" dirty="0" smtClean="0">
              <a:latin typeface="Arabic Typesetting" pitchFamily="66" charset="-78"/>
              <a:cs typeface="Arabic Typesetting" pitchFamily="66" charset="-78"/>
            </a:rPr>
            <a:t>ويَجِبُ أنْ نَتذَكَّر أنَّ هذا الامْتِصاصَ لا يُفيدُ شَيْئًا مِنْ حَيْثُ استِخراجُ السُّمِّ، لأنَّ السُّمَّ لا يَبقى في مَكانِ حُصولِ اللَّدغةِ بَلْ يَتَسَرَّبُ بِسَرعةٍ هائِلَةٍ إلى مَكانٍ آخرَ مَعَ جَرَيانِ الدَّم. وَمِنْ ناحيةٍ ثَانِيةٍ هُناكَ خَطَرٌ كبيرٌ بأنْ يَتَسمَّمَ الشَّخصُ الآخرَ الَّذي يقُومُ بعمليَّةِ الامْتصاص، فإذا كانَ لِهذا الشَّخصِ أسنانٌ أوْ أضراسٌ مرصوصةٌ، فإنَّ السُّمَّ الدَّاخلَ إلى فَمِهِ مهاما كانَ قَليلاً يَتَفاعلُ مَعَ الرَّصاص وَيكونُ سببًا لِتَسَمُّمهِ، وأحيانًا لِوَفاتهِ فَورًا.</a:t>
          </a:r>
          <a:endParaRPr lang="ar-SA" sz="2000" b="1" kern="1200" dirty="0">
            <a:latin typeface="Arabic Typesetting" pitchFamily="66" charset="-78"/>
            <a:cs typeface="Arabic Typesetting" pitchFamily="66" charset="-78"/>
          </a:endParaRPr>
        </a:p>
      </dsp:txBody>
      <dsp:txXfrm rot="10800000">
        <a:off x="0" y="2690518"/>
        <a:ext cx="4572000" cy="2012894"/>
      </dsp:txXfrm>
    </dsp:sp>
    <dsp:sp modelId="{B445446F-1BFA-4517-BBA6-3B2006B0B560}">
      <dsp:nvSpPr>
        <dsp:cNvPr id="0" name=""/>
        <dsp:cNvSpPr/>
      </dsp:nvSpPr>
      <dsp:spPr>
        <a:xfrm rot="5400000">
          <a:off x="5634411" y="1170384"/>
          <a:ext cx="2304256" cy="4572000"/>
        </a:xfrm>
        <a:prstGeom prst="round1Rect">
          <a:avLst/>
        </a:prstGeom>
        <a:gradFill rotWithShape="0">
          <a:gsLst>
            <a:gs pos="0">
              <a:schemeClr val="lt1">
                <a:hueOff val="0"/>
                <a:satOff val="0"/>
                <a:lumOff val="0"/>
                <a:alphaOff val="0"/>
                <a:tint val="74000"/>
              </a:schemeClr>
            </a:gs>
            <a:gs pos="49000">
              <a:schemeClr val="lt1">
                <a:hueOff val="0"/>
                <a:satOff val="0"/>
                <a:lumOff val="0"/>
                <a:alphaOff val="0"/>
                <a:tint val="96000"/>
                <a:shade val="84000"/>
                <a:satMod val="110000"/>
              </a:schemeClr>
            </a:gs>
            <a:gs pos="49100">
              <a:schemeClr val="lt1">
                <a:hueOff val="0"/>
                <a:satOff val="0"/>
                <a:lumOff val="0"/>
                <a:alphaOff val="0"/>
                <a:shade val="55000"/>
                <a:satMod val="150000"/>
              </a:schemeClr>
            </a:gs>
            <a:gs pos="92000">
              <a:schemeClr val="lt1">
                <a:hueOff val="0"/>
                <a:satOff val="0"/>
                <a:lumOff val="0"/>
                <a:alphaOff val="0"/>
                <a:tint val="98000"/>
                <a:shade val="90000"/>
                <a:satMod val="128000"/>
              </a:schemeClr>
            </a:gs>
            <a:gs pos="100000">
              <a:schemeClr val="lt1">
                <a:hueOff val="0"/>
                <a:satOff val="0"/>
                <a:lumOff val="0"/>
                <a:alphaOff val="0"/>
                <a:tint val="90000"/>
                <a:shade val="97000"/>
                <a:satMod val="128000"/>
              </a:schemeClr>
            </a:gs>
          </a:gsLst>
          <a:lin ang="5400000" scaled="1"/>
        </a:gradFill>
        <a:ln>
          <a:noFill/>
        </a:ln>
        <a:effectLst>
          <a:outerShdw blurRad="39000" dist="25400" dir="5400000" rotWithShape="0">
            <a:schemeClr val="lt1">
              <a:hueOff val="0"/>
              <a:satOff val="0"/>
              <a:lumOff val="0"/>
              <a:alphaOff val="0"/>
              <a:shade val="33000"/>
              <a:alpha val="83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r" defTabSz="889000" rtl="1">
            <a:lnSpc>
              <a:spcPct val="90000"/>
            </a:lnSpc>
            <a:spcBef>
              <a:spcPct val="0"/>
            </a:spcBef>
            <a:spcAft>
              <a:spcPct val="35000"/>
            </a:spcAft>
          </a:pPr>
          <a:r>
            <a:rPr lang="ar" sz="2000" b="1" kern="1200" dirty="0" smtClean="0">
              <a:latin typeface="Arabic Typesetting" pitchFamily="66" charset="-78"/>
              <a:cs typeface="Arabic Typesetting" pitchFamily="66" charset="-78"/>
            </a:rPr>
            <a:t>ث</a:t>
          </a:r>
          <a:r>
            <a:rPr lang="ar-SA" sz="2000" b="1" kern="1200" dirty="0" smtClean="0">
              <a:latin typeface="Arabic Typesetting" pitchFamily="66" charset="-78"/>
              <a:cs typeface="Arabic Typesetting" pitchFamily="66" charset="-78"/>
            </a:rPr>
            <a:t>َ</a:t>
          </a:r>
          <a:r>
            <a:rPr lang="ar" sz="2000" b="1" kern="1200" dirty="0" smtClean="0">
              <a:latin typeface="Arabic Typesetting" pitchFamily="66" charset="-78"/>
              <a:cs typeface="Arabic Typesetting" pitchFamily="66" charset="-78"/>
            </a:rPr>
            <a:t>الث</a:t>
          </a:r>
          <a:r>
            <a:rPr lang="ar-SA" sz="2000" b="1" kern="1200" dirty="0" smtClean="0">
              <a:latin typeface="Arabic Typesetting" pitchFamily="66" charset="-78"/>
              <a:cs typeface="Arabic Typesetting" pitchFamily="66" charset="-78"/>
            </a:rPr>
            <a:t>ً</a:t>
          </a:r>
          <a:r>
            <a:rPr lang="ar" sz="2000" b="1" kern="1200" dirty="0" smtClean="0">
              <a:latin typeface="Arabic Typesetting" pitchFamily="66" charset="-78"/>
              <a:cs typeface="Arabic Typesetting" pitchFamily="66" charset="-78"/>
            </a:rPr>
            <a:t>ا:</a:t>
          </a:r>
          <a:r>
            <a:rPr lang="ar-SA" sz="2000" b="1" kern="1200" dirty="0" smtClean="0">
              <a:latin typeface="Arabic Typesetting" pitchFamily="66" charset="-78"/>
              <a:cs typeface="Arabic Typesetting" pitchFamily="66" charset="-78"/>
            </a:rPr>
            <a:t> </a:t>
          </a:r>
          <a:r>
            <a:rPr lang="ar" sz="2000" b="1" kern="1200" dirty="0" smtClean="0">
              <a:latin typeface="Arabic Typesetting" pitchFamily="66" charset="-78"/>
              <a:cs typeface="Arabic Typesetting" pitchFamily="66" charset="-78"/>
            </a:rPr>
            <a:t>ن</a:t>
          </a:r>
          <a:r>
            <a:rPr lang="ar-SA" sz="2000" b="1" kern="1200" dirty="0" smtClean="0">
              <a:latin typeface="Arabic Typesetting" pitchFamily="66" charset="-78"/>
              <a:cs typeface="Arabic Typesetting" pitchFamily="66" charset="-78"/>
            </a:rPr>
            <a:t>َ</a:t>
          </a:r>
          <a:r>
            <a:rPr lang="ar" sz="2000" b="1" kern="1200" dirty="0" smtClean="0">
              <a:latin typeface="Arabic Typesetting" pitchFamily="66" charset="-78"/>
              <a:cs typeface="Arabic Typesetting" pitchFamily="66" charset="-78"/>
            </a:rPr>
            <a:t>ض</a:t>
          </a:r>
          <a:r>
            <a:rPr lang="ar-SA" sz="2000" b="1" kern="1200" dirty="0" smtClean="0">
              <a:latin typeface="Arabic Typesetting" pitchFamily="66" charset="-78"/>
              <a:cs typeface="Arabic Typesetting" pitchFamily="66" charset="-78"/>
            </a:rPr>
            <a:t>َ</a:t>
          </a:r>
          <a:r>
            <a:rPr lang="ar" sz="2000" b="1" kern="1200" dirty="0" smtClean="0">
              <a:latin typeface="Arabic Typesetting" pitchFamily="66" charset="-78"/>
              <a:cs typeface="Arabic Typesetting" pitchFamily="66" charset="-78"/>
            </a:rPr>
            <a:t>ع</a:t>
          </a:r>
          <a:r>
            <a:rPr lang="ar-SA" sz="2000" b="1" kern="1200" dirty="0" smtClean="0">
              <a:latin typeface="Arabic Typesetting" pitchFamily="66" charset="-78"/>
              <a:cs typeface="Arabic Typesetting" pitchFamily="66" charset="-78"/>
            </a:rPr>
            <a:t>ُ</a:t>
          </a:r>
          <a:r>
            <a:rPr lang="ar" sz="2000" b="1" kern="1200" dirty="0" smtClean="0">
              <a:latin typeface="Arabic Typesetting" pitchFamily="66" charset="-78"/>
              <a:cs typeface="Arabic Typesetting" pitchFamily="66" charset="-78"/>
            </a:rPr>
            <a:t> ر</a:t>
          </a:r>
          <a:r>
            <a:rPr lang="ar-SA" sz="2000" b="1" kern="1200" dirty="0" smtClean="0">
              <a:latin typeface="Arabic Typesetting" pitchFamily="66" charset="-78"/>
              <a:cs typeface="Arabic Typesetting" pitchFamily="66" charset="-78"/>
            </a:rPr>
            <a:t>ِ</a:t>
          </a:r>
          <a:r>
            <a:rPr lang="ar" sz="2000" b="1" kern="1200" dirty="0" smtClean="0">
              <a:latin typeface="Arabic Typesetting" pitchFamily="66" charset="-78"/>
              <a:cs typeface="Arabic Typesetting" pitchFamily="66" charset="-78"/>
            </a:rPr>
            <a:t>ب</a:t>
          </a:r>
          <a:r>
            <a:rPr lang="ar-SA" sz="2000" b="1" kern="1200" dirty="0" smtClean="0">
              <a:latin typeface="Arabic Typesetting" pitchFamily="66" charset="-78"/>
              <a:cs typeface="Arabic Typesetting" pitchFamily="66" charset="-78"/>
            </a:rPr>
            <a:t>َ</a:t>
          </a:r>
          <a:r>
            <a:rPr lang="ar" sz="2000" b="1" kern="1200" dirty="0" smtClean="0">
              <a:latin typeface="Arabic Typesetting" pitchFamily="66" charset="-78"/>
              <a:cs typeface="Arabic Typesetting" pitchFamily="66" charset="-78"/>
            </a:rPr>
            <a:t>اط</a:t>
          </a:r>
          <a:r>
            <a:rPr lang="ar-SA" sz="2000" b="1" kern="1200" dirty="0" smtClean="0">
              <a:latin typeface="Arabic Typesetting" pitchFamily="66" charset="-78"/>
              <a:cs typeface="Arabic Typesetting" pitchFamily="66" charset="-78"/>
            </a:rPr>
            <a:t>ً</a:t>
          </a:r>
          <a:r>
            <a:rPr lang="ar" sz="2000" b="1" kern="1200" dirty="0" smtClean="0">
              <a:latin typeface="Arabic Typesetting" pitchFamily="66" charset="-78"/>
              <a:cs typeface="Arabic Typesetting" pitchFamily="66" charset="-78"/>
            </a:rPr>
            <a:t>ا</a:t>
          </a:r>
          <a:r>
            <a:rPr lang="ar-SA" sz="2000" b="1" kern="1200" dirty="0" smtClean="0">
              <a:latin typeface="Arabic Typesetting" pitchFamily="66" charset="-78"/>
              <a:cs typeface="Arabic Typesetting" pitchFamily="66" charset="-78"/>
            </a:rPr>
            <a:t> على رِجلِ المَلدوغِ(أو يَدِهِ إذا كانَت اللّدغَةُ فِي يَدِهِ)، في مَكانً أعلى مٍن اللَّدغةِ، وذلك مِن جِهة القَلبِ (بَيْنَ مَكانِ اللَّدغة والقَلب). ويُشدُّ هذا الرِّباطُ جَيِّدًا بِواسطةِ رباطٍ ضاغطٍ رَفيعٍ أو قطعةِ قُماشٍ أو حِزامٍ، بِقصدِ  الَّقليلِ ما أمكنَ مِنْ سَرَيانِ الُّمِّ إلى جِهَةِ القَلبِ.</a:t>
          </a:r>
          <a:r>
            <a:rPr lang="ar" sz="2000" b="1" kern="1200" dirty="0" smtClean="0">
              <a:latin typeface="Arabic Typesetting" pitchFamily="66" charset="-78"/>
              <a:cs typeface="Arabic Typesetting" pitchFamily="66" charset="-78"/>
            </a:rPr>
            <a:t> </a:t>
          </a:r>
          <a:endParaRPr lang="ar-SA" sz="2000" b="1" kern="1200" dirty="0">
            <a:latin typeface="Arabic Typesetting" pitchFamily="66" charset="-78"/>
            <a:cs typeface="Arabic Typesetting" pitchFamily="66" charset="-78"/>
          </a:endParaRPr>
        </a:p>
      </dsp:txBody>
      <dsp:txXfrm rot="5400000">
        <a:off x="5922443" y="1458416"/>
        <a:ext cx="1728192" cy="4572000"/>
      </dsp:txXfrm>
    </dsp:sp>
    <dsp:sp modelId="{DF5DF40E-B619-40A1-8E6E-1CC1518256EE}">
      <dsp:nvSpPr>
        <dsp:cNvPr id="0" name=""/>
        <dsp:cNvSpPr/>
      </dsp:nvSpPr>
      <dsp:spPr>
        <a:xfrm>
          <a:off x="4572013" y="1440736"/>
          <a:ext cx="3571893" cy="1584176"/>
        </a:xfrm>
        <a:prstGeom prst="roundRect">
          <a:avLst/>
        </a:prstGeom>
        <a:solidFill>
          <a:schemeClr val="accent2">
            <a:tint val="60000"/>
            <a:hueOff val="0"/>
            <a:satOff val="0"/>
            <a:lumOff val="0"/>
            <a:alphaOff val="0"/>
          </a:schemeClr>
        </a:solidFill>
        <a:ln>
          <a:noFill/>
        </a:ln>
        <a:effectLst>
          <a:outerShdw blurRad="39000" dist="25400" dir="5400000" rotWithShape="0">
            <a:schemeClr val="accent2">
              <a:tint val="60000"/>
              <a:hueOff val="0"/>
              <a:satOff val="0"/>
              <a:lumOff val="0"/>
              <a:alphaOff val="0"/>
              <a:shade val="33000"/>
              <a:alpha val="83000"/>
            </a:schemeClr>
          </a:outerShdw>
        </a:effectLst>
        <a:scene3d>
          <a:camera prst="orthographicFront"/>
          <a:lightRig rig="flat" dir="t"/>
        </a:scene3d>
        <a:sp3d z="190500" prstMaterial="plastic">
          <a:bevelT w="120900" h="88900"/>
          <a:bevelB w="88900" h="31750" prst="angle"/>
        </a:sp3d>
      </dsp:spPr>
      <dsp:style>
        <a:lnRef idx="0">
          <a:scrgbClr r="0" g="0" b="0"/>
        </a:lnRef>
        <a:fillRef idx="1">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 sz="3200" b="1" kern="1200" dirty="0" smtClean="0">
              <a:latin typeface="Arabic Typesetting" pitchFamily="66" charset="-78"/>
              <a:cs typeface="Arabic Typesetting" pitchFamily="66" charset="-78"/>
            </a:rPr>
            <a:t>خ</a:t>
          </a:r>
          <a:r>
            <a:rPr lang="ar-SA" sz="3200" b="1" kern="1200" dirty="0" smtClean="0">
              <a:latin typeface="Arabic Typesetting" pitchFamily="66" charset="-78"/>
              <a:cs typeface="Arabic Typesetting" pitchFamily="66" charset="-78"/>
            </a:rPr>
            <a:t>َ</a:t>
          </a:r>
          <a:r>
            <a:rPr lang="ar" sz="3200" b="1" kern="1200" dirty="0" smtClean="0">
              <a:latin typeface="Arabic Typesetting" pitchFamily="66" charset="-78"/>
              <a:cs typeface="Arabic Typesetting" pitchFamily="66" charset="-78"/>
            </a:rPr>
            <a:t>ام</a:t>
          </a:r>
          <a:r>
            <a:rPr lang="ar-SA" sz="3200" b="1" kern="1200" dirty="0" smtClean="0">
              <a:latin typeface="Arabic Typesetting" pitchFamily="66" charset="-78"/>
              <a:cs typeface="Arabic Typesetting" pitchFamily="66" charset="-78"/>
            </a:rPr>
            <a:t>ِ</a:t>
          </a:r>
          <a:r>
            <a:rPr lang="ar" sz="3200" b="1" kern="1200" dirty="0" smtClean="0">
              <a:latin typeface="Arabic Typesetting" pitchFamily="66" charset="-78"/>
              <a:cs typeface="Arabic Typesetting" pitchFamily="66" charset="-78"/>
            </a:rPr>
            <a:t>س</a:t>
          </a:r>
          <a:r>
            <a:rPr lang="ar-SA" sz="3200" b="1" kern="1200" dirty="0" smtClean="0">
              <a:latin typeface="Arabic Typesetting" pitchFamily="66" charset="-78"/>
              <a:cs typeface="Arabic Typesetting" pitchFamily="66" charset="-78"/>
            </a:rPr>
            <a:t>ً</a:t>
          </a:r>
          <a:r>
            <a:rPr lang="ar" sz="3200" b="1" kern="1200" dirty="0" smtClean="0">
              <a:latin typeface="Arabic Typesetting" pitchFamily="66" charset="-78"/>
              <a:cs typeface="Arabic Typesetting" pitchFamily="66" charset="-78"/>
            </a:rPr>
            <a:t>ا :بع</a:t>
          </a:r>
          <a:r>
            <a:rPr lang="ar-SA" sz="3200" b="1" kern="1200" dirty="0" smtClean="0">
              <a:latin typeface="Arabic Typesetting" pitchFamily="66" charset="-78"/>
              <a:cs typeface="Arabic Typesetting" pitchFamily="66" charset="-78"/>
            </a:rPr>
            <a:t>ْ</a:t>
          </a:r>
          <a:r>
            <a:rPr lang="ar" sz="3200" b="1" kern="1200" dirty="0" smtClean="0">
              <a:latin typeface="Arabic Typesetting" pitchFamily="66" charset="-78"/>
              <a:cs typeface="Arabic Typesetting" pitchFamily="66" charset="-78"/>
            </a:rPr>
            <a:t>د</a:t>
          </a:r>
          <a:r>
            <a:rPr lang="ar-SA" sz="3200" b="1" kern="1200" dirty="0" smtClean="0">
              <a:latin typeface="Arabic Typesetting" pitchFamily="66" charset="-78"/>
              <a:cs typeface="Arabic Typesetting" pitchFamily="66" charset="-78"/>
            </a:rPr>
            <a:t>َ</a:t>
          </a:r>
          <a:r>
            <a:rPr lang="ar" sz="3200" b="1" kern="1200" dirty="0" smtClean="0">
              <a:latin typeface="Arabic Typesetting" pitchFamily="66" charset="-78"/>
              <a:cs typeface="Arabic Typesetting" pitchFamily="66" charset="-78"/>
            </a:rPr>
            <a:t> الر</a:t>
          </a:r>
          <a:r>
            <a:rPr lang="ar-SA" sz="3200" b="1" kern="1200" dirty="0" smtClean="0">
              <a:latin typeface="Arabic Typesetting" pitchFamily="66" charset="-78"/>
              <a:cs typeface="Arabic Typesetting" pitchFamily="66" charset="-78"/>
            </a:rPr>
            <a:t>َّ</a:t>
          </a:r>
          <a:r>
            <a:rPr lang="ar" sz="3200" b="1" kern="1200" dirty="0" smtClean="0">
              <a:latin typeface="Arabic Typesetting" pitchFamily="66" charset="-78"/>
              <a:cs typeface="Arabic Typesetting" pitchFamily="66" charset="-78"/>
            </a:rPr>
            <a:t>ب</a:t>
          </a:r>
          <a:r>
            <a:rPr lang="ar-SA" sz="3200" b="1" kern="1200" dirty="0" smtClean="0">
              <a:latin typeface="Arabic Typesetting" pitchFamily="66" charset="-78"/>
              <a:cs typeface="Arabic Typesetting" pitchFamily="66" charset="-78"/>
            </a:rPr>
            <a:t>ْ</a:t>
          </a:r>
          <a:r>
            <a:rPr lang="ar" sz="3200" b="1" kern="1200" dirty="0" smtClean="0">
              <a:latin typeface="Arabic Typesetting" pitchFamily="66" charset="-78"/>
              <a:cs typeface="Arabic Typesetting" pitchFamily="66" charset="-78"/>
            </a:rPr>
            <a:t>ط</a:t>
          </a:r>
          <a:r>
            <a:rPr lang="ar-SA" sz="3200" b="1" kern="1200" dirty="0" smtClean="0">
              <a:latin typeface="Arabic Typesetting" pitchFamily="66" charset="-78"/>
              <a:cs typeface="Arabic Typesetting" pitchFamily="66" charset="-78"/>
            </a:rPr>
            <a:t>ِ</a:t>
          </a:r>
          <a:r>
            <a:rPr lang="ar" sz="3200" b="1" kern="1200" dirty="0" smtClean="0">
              <a:latin typeface="Arabic Typesetting" pitchFamily="66" charset="-78"/>
              <a:cs typeface="Arabic Typesetting" pitchFamily="66" charset="-78"/>
            </a:rPr>
            <a:t> ن</a:t>
          </a:r>
          <a:r>
            <a:rPr lang="ar-SA" sz="3200" b="1" kern="1200" dirty="0" smtClean="0">
              <a:latin typeface="Arabic Typesetting" pitchFamily="66" charset="-78"/>
              <a:cs typeface="Arabic Typesetting" pitchFamily="66" charset="-78"/>
            </a:rPr>
            <a:t>َ</a:t>
          </a:r>
          <a:r>
            <a:rPr lang="ar" sz="3200" b="1" kern="1200" dirty="0" smtClean="0">
              <a:latin typeface="Arabic Typesetting" pitchFamily="66" charset="-78"/>
              <a:cs typeface="Arabic Typesetting" pitchFamily="66" charset="-78"/>
            </a:rPr>
            <a:t>ت</a:t>
          </a:r>
          <a:r>
            <a:rPr lang="ar-SA" sz="3200" b="1" kern="1200" dirty="0" smtClean="0">
              <a:latin typeface="Arabic Typesetting" pitchFamily="66" charset="-78"/>
              <a:cs typeface="Arabic Typesetting" pitchFamily="66" charset="-78"/>
            </a:rPr>
            <a:t>ْ</a:t>
          </a:r>
          <a:r>
            <a:rPr lang="ar" sz="3200" b="1" kern="1200" dirty="0" smtClean="0">
              <a:latin typeface="Arabic Typesetting" pitchFamily="66" charset="-78"/>
              <a:cs typeface="Arabic Typesetting" pitchFamily="66" charset="-78"/>
            </a:rPr>
            <a:t>ر</a:t>
          </a:r>
          <a:r>
            <a:rPr lang="ar-SA" sz="3200" b="1" kern="1200" dirty="0" smtClean="0">
              <a:latin typeface="Arabic Typesetting" pitchFamily="66" charset="-78"/>
              <a:cs typeface="Arabic Typesetting" pitchFamily="66" charset="-78"/>
            </a:rPr>
            <a:t>ُ</a:t>
          </a:r>
          <a:r>
            <a:rPr lang="ar" sz="3200" b="1" kern="1200" dirty="0" smtClean="0">
              <a:latin typeface="Arabic Typesetting" pitchFamily="66" charset="-78"/>
              <a:cs typeface="Arabic Typesetting" pitchFamily="66" charset="-78"/>
            </a:rPr>
            <a:t>ك</a:t>
          </a:r>
          <a:r>
            <a:rPr lang="ar-SA" sz="3200" b="1" kern="1200" dirty="0" smtClean="0">
              <a:latin typeface="Arabic Typesetting" pitchFamily="66" charset="-78"/>
              <a:cs typeface="Arabic Typesetting" pitchFamily="66" charset="-78"/>
            </a:rPr>
            <a:t>ُ</a:t>
          </a:r>
          <a:r>
            <a:rPr lang="ar" sz="3200" b="1" kern="1200" dirty="0" smtClean="0">
              <a:latin typeface="Arabic Typesetting" pitchFamily="66" charset="-78"/>
              <a:cs typeface="Arabic Typesetting" pitchFamily="66" charset="-78"/>
            </a:rPr>
            <a:t> ج</a:t>
          </a:r>
          <a:r>
            <a:rPr lang="ar-SA" sz="3200" b="1" kern="1200" dirty="0" smtClean="0">
              <a:latin typeface="Arabic Typesetting" pitchFamily="66" charset="-78"/>
              <a:cs typeface="Arabic Typesetting" pitchFamily="66" charset="-78"/>
            </a:rPr>
            <a:t>ِ</a:t>
          </a:r>
          <a:r>
            <a:rPr lang="ar" sz="3200" b="1" kern="1200" dirty="0" smtClean="0">
              <a:latin typeface="Arabic Typesetting" pitchFamily="66" charset="-78"/>
              <a:cs typeface="Arabic Typesetting" pitchFamily="66" charset="-78"/>
            </a:rPr>
            <a:t>سم</a:t>
          </a:r>
          <a:r>
            <a:rPr lang="ar-SA" sz="3200" b="1" kern="1200" dirty="0" smtClean="0">
              <a:latin typeface="Arabic Typesetting" pitchFamily="66" charset="-78"/>
              <a:cs typeface="Arabic Typesetting" pitchFamily="66" charset="-78"/>
            </a:rPr>
            <a:t>َ</a:t>
          </a:r>
          <a:r>
            <a:rPr lang="ar" sz="3200" b="1" kern="1200" dirty="0" smtClean="0">
              <a:latin typeface="Arabic Typesetting" pitchFamily="66" charset="-78"/>
              <a:cs typeface="Arabic Typesetting" pitchFamily="66" charset="-78"/>
            </a:rPr>
            <a:t> الم</a:t>
          </a:r>
          <a:r>
            <a:rPr lang="ar-SA" sz="3200" b="1" kern="1200" dirty="0" smtClean="0">
              <a:latin typeface="Arabic Typesetting" pitchFamily="66" charset="-78"/>
              <a:cs typeface="Arabic Typesetting" pitchFamily="66" charset="-78"/>
            </a:rPr>
            <a:t>َ</a:t>
          </a:r>
          <a:r>
            <a:rPr lang="ar" sz="3200" b="1" kern="1200" dirty="0" smtClean="0">
              <a:latin typeface="Arabic Typesetting" pitchFamily="66" charset="-78"/>
              <a:cs typeface="Arabic Typesetting" pitchFamily="66" charset="-78"/>
            </a:rPr>
            <a:t>ر</a:t>
          </a:r>
          <a:r>
            <a:rPr lang="ar-SA" sz="3200" b="1" kern="1200" dirty="0" smtClean="0">
              <a:latin typeface="Arabic Typesetting" pitchFamily="66" charset="-78"/>
              <a:cs typeface="Arabic Typesetting" pitchFamily="66" charset="-78"/>
            </a:rPr>
            <a:t>ِ</a:t>
          </a:r>
          <a:r>
            <a:rPr lang="ar" sz="3200" b="1" kern="1200" dirty="0" smtClean="0">
              <a:latin typeface="Arabic Typesetting" pitchFamily="66" charset="-78"/>
              <a:cs typeface="Arabic Typesetting" pitchFamily="66" charset="-78"/>
            </a:rPr>
            <a:t>يض</a:t>
          </a:r>
          <a:r>
            <a:rPr lang="ar-SA" sz="3200" b="1" kern="1200" dirty="0" smtClean="0">
              <a:latin typeface="Arabic Typesetting" pitchFamily="66" charset="-78"/>
              <a:cs typeface="Arabic Typesetting" pitchFamily="66" charset="-78"/>
            </a:rPr>
            <a:t>ِ</a:t>
          </a:r>
          <a:r>
            <a:rPr lang="ar" sz="3200" b="1" kern="1200" dirty="0" smtClean="0">
              <a:latin typeface="Arabic Typesetting" pitchFamily="66" charset="-78"/>
              <a:cs typeface="Arabic Typesetting" pitchFamily="66" charset="-78"/>
            </a:rPr>
            <a:t> ي</a:t>
          </a:r>
          <a:r>
            <a:rPr lang="ar-SA" sz="3200" b="1" kern="1200" dirty="0" smtClean="0">
              <a:latin typeface="Arabic Typesetting" pitchFamily="66" charset="-78"/>
              <a:cs typeface="Arabic Typesetting" pitchFamily="66" charset="-78"/>
            </a:rPr>
            <a:t>َ</a:t>
          </a:r>
          <a:r>
            <a:rPr lang="ar" sz="3200" b="1" kern="1200" dirty="0" smtClean="0">
              <a:latin typeface="Arabic Typesetting" pitchFamily="66" charset="-78"/>
              <a:cs typeface="Arabic Typesetting" pitchFamily="66" charset="-78"/>
            </a:rPr>
            <a:t>ر</a:t>
          </a:r>
          <a:r>
            <a:rPr lang="ar-SA" sz="3200" b="1" kern="1200" dirty="0" smtClean="0">
              <a:latin typeface="Arabic Typesetting" pitchFamily="66" charset="-78"/>
              <a:cs typeface="Arabic Typesetting" pitchFamily="66" charset="-78"/>
            </a:rPr>
            <a:t>ْ</a:t>
          </a:r>
          <a:r>
            <a:rPr lang="ar" sz="3200" b="1" kern="1200" dirty="0" smtClean="0">
              <a:latin typeface="Arabic Typesetting" pitchFamily="66" charset="-78"/>
              <a:cs typeface="Arabic Typesetting" pitchFamily="66" charset="-78"/>
            </a:rPr>
            <a:t>ت</a:t>
          </a:r>
          <a:r>
            <a:rPr lang="ar-SA" sz="3200" b="1" kern="1200" dirty="0" smtClean="0">
              <a:latin typeface="Arabic Typesetting" pitchFamily="66" charset="-78"/>
              <a:cs typeface="Arabic Typesetting" pitchFamily="66" charset="-78"/>
            </a:rPr>
            <a:t>َ</a:t>
          </a:r>
          <a:r>
            <a:rPr lang="ar" sz="3200" b="1" kern="1200" dirty="0" smtClean="0">
              <a:latin typeface="Arabic Typesetting" pitchFamily="66" charset="-78"/>
              <a:cs typeface="Arabic Typesetting" pitchFamily="66" charset="-78"/>
            </a:rPr>
            <a:t>اح</a:t>
          </a:r>
          <a:r>
            <a:rPr lang="ar-SA" sz="3200" b="1" kern="1200" dirty="0" smtClean="0">
              <a:latin typeface="Arabic Typesetting" pitchFamily="66" charset="-78"/>
              <a:cs typeface="Arabic Typesetting" pitchFamily="66" charset="-78"/>
            </a:rPr>
            <a:t>ُ</a:t>
          </a:r>
          <a:r>
            <a:rPr lang="ar" sz="3200" b="1" kern="1200" dirty="0" smtClean="0">
              <a:latin typeface="Arabic Typesetting" pitchFamily="66" charset="-78"/>
              <a:cs typeface="Arabic Typesetting" pitchFamily="66" charset="-78"/>
            </a:rPr>
            <a:t> ع</a:t>
          </a:r>
          <a:r>
            <a:rPr lang="ar-SA" sz="3200" b="1" kern="1200" dirty="0" smtClean="0">
              <a:latin typeface="Arabic Typesetting" pitchFamily="66" charset="-78"/>
              <a:cs typeface="Arabic Typesetting" pitchFamily="66" charset="-78"/>
            </a:rPr>
            <a:t>َ</a:t>
          </a:r>
          <a:r>
            <a:rPr lang="ar" sz="3200" b="1" kern="1200" dirty="0" smtClean="0">
              <a:latin typeface="Arabic Typesetting" pitchFamily="66" charset="-78"/>
              <a:cs typeface="Arabic Typesetting" pitchFamily="66" charset="-78"/>
            </a:rPr>
            <a:t>ن</a:t>
          </a:r>
          <a:r>
            <a:rPr lang="ar-SA" sz="3200" b="1" kern="1200" dirty="0" smtClean="0">
              <a:latin typeface="Arabic Typesetting" pitchFamily="66" charset="-78"/>
              <a:cs typeface="Arabic Typesetting" pitchFamily="66" charset="-78"/>
            </a:rPr>
            <a:t>ْ</a:t>
          </a:r>
          <a:r>
            <a:rPr lang="ar" sz="3200" b="1" kern="1200" dirty="0" smtClean="0">
              <a:latin typeface="Arabic Typesetting" pitchFamily="66" charset="-78"/>
              <a:cs typeface="Arabic Typesetting" pitchFamily="66" charset="-78"/>
            </a:rPr>
            <a:t> ط</a:t>
          </a:r>
          <a:r>
            <a:rPr lang="ar-SA" sz="3200" b="1" kern="1200" dirty="0" smtClean="0">
              <a:latin typeface="Arabic Typesetting" pitchFamily="66" charset="-78"/>
              <a:cs typeface="Arabic Typesetting" pitchFamily="66" charset="-78"/>
            </a:rPr>
            <a:t>َ</a:t>
          </a:r>
          <a:r>
            <a:rPr lang="ar" sz="3200" b="1" kern="1200" dirty="0" smtClean="0">
              <a:latin typeface="Arabic Typesetting" pitchFamily="66" charset="-78"/>
              <a:cs typeface="Arabic Typesetting" pitchFamily="66" charset="-78"/>
            </a:rPr>
            <a:t>ر</a:t>
          </a:r>
          <a:r>
            <a:rPr lang="ar-SA" sz="3200" b="1" kern="1200" dirty="0" smtClean="0">
              <a:latin typeface="Arabic Typesetting" pitchFamily="66" charset="-78"/>
              <a:cs typeface="Arabic Typesetting" pitchFamily="66" charset="-78"/>
            </a:rPr>
            <a:t>ِ</a:t>
          </a:r>
          <a:r>
            <a:rPr lang="ar" sz="3200" b="1" kern="1200" dirty="0" smtClean="0">
              <a:latin typeface="Arabic Typesetting" pitchFamily="66" charset="-78"/>
              <a:cs typeface="Arabic Typesetting" pitchFamily="66" charset="-78"/>
            </a:rPr>
            <a:t>يق</a:t>
          </a:r>
          <a:r>
            <a:rPr lang="ar-SA" sz="3200" b="1" kern="1200" dirty="0" smtClean="0">
              <a:latin typeface="Arabic Typesetting" pitchFamily="66" charset="-78"/>
              <a:cs typeface="Arabic Typesetting" pitchFamily="66" charset="-78"/>
            </a:rPr>
            <a:t>ِ</a:t>
          </a:r>
          <a:r>
            <a:rPr lang="ar" sz="3200" b="1" kern="1200" dirty="0" smtClean="0">
              <a:latin typeface="Arabic Typesetting" pitchFamily="66" charset="-78"/>
              <a:cs typeface="Arabic Typesetting" pitchFamily="66" charset="-78"/>
            </a:rPr>
            <a:t> تم</a:t>
          </a:r>
          <a:r>
            <a:rPr lang="ar-SA" sz="3200" b="1" kern="1200" dirty="0" smtClean="0">
              <a:latin typeface="Arabic Typesetting" pitchFamily="66" charset="-78"/>
              <a:cs typeface="Arabic Typesetting" pitchFamily="66" charset="-78"/>
            </a:rPr>
            <a:t>َ</a:t>
          </a:r>
          <a:r>
            <a:rPr lang="ar" sz="3200" b="1" kern="1200" dirty="0" smtClean="0">
              <a:latin typeface="Arabic Typesetting" pitchFamily="66" charset="-78"/>
              <a:cs typeface="Arabic Typesetting" pitchFamily="66" charset="-78"/>
            </a:rPr>
            <a:t>د</a:t>
          </a:r>
          <a:r>
            <a:rPr lang="ar-SA" sz="3200" b="1" kern="1200" dirty="0" smtClean="0">
              <a:latin typeface="Arabic Typesetting" pitchFamily="66" charset="-78"/>
              <a:cs typeface="Arabic Typesetting" pitchFamily="66" charset="-78"/>
            </a:rPr>
            <a:t>ِ</a:t>
          </a:r>
          <a:r>
            <a:rPr lang="ar" sz="3200" b="1" kern="1200" dirty="0" smtClean="0">
              <a:latin typeface="Arabic Typesetting" pitchFamily="66" charset="-78"/>
              <a:cs typeface="Arabic Typesetting" pitchFamily="66" charset="-78"/>
            </a:rPr>
            <a:t>يد</a:t>
          </a:r>
          <a:r>
            <a:rPr lang="ar-SA" sz="3200" b="1" kern="1200" dirty="0" smtClean="0">
              <a:latin typeface="Arabic Typesetting" pitchFamily="66" charset="-78"/>
              <a:cs typeface="Arabic Typesetting" pitchFamily="66" charset="-78"/>
            </a:rPr>
            <a:t>ِ</a:t>
          </a:r>
          <a:r>
            <a:rPr lang="ar" sz="3200" b="1" kern="1200" dirty="0" smtClean="0">
              <a:latin typeface="Arabic Typesetting" pitchFamily="66" charset="-78"/>
              <a:cs typeface="Arabic Typesetting" pitchFamily="66" charset="-78"/>
            </a:rPr>
            <a:t>ه</a:t>
          </a:r>
          <a:r>
            <a:rPr lang="ar-SA" sz="3200" b="1" kern="1200" dirty="0" smtClean="0">
              <a:latin typeface="Arabic Typesetting" pitchFamily="66" charset="-78"/>
              <a:cs typeface="Arabic Typesetting" pitchFamily="66" charset="-78"/>
            </a:rPr>
            <a:t>ِ، </a:t>
          </a:r>
          <a:r>
            <a:rPr lang="ar" sz="3200" b="1" kern="1200" dirty="0" smtClean="0">
              <a:latin typeface="Arabic Typesetting" pitchFamily="66" charset="-78"/>
              <a:cs typeface="Arabic Typesetting" pitchFamily="66" charset="-78"/>
            </a:rPr>
            <a:t>م</a:t>
          </a:r>
          <a:r>
            <a:rPr lang="ar-SA" sz="3200" b="1" kern="1200" dirty="0" smtClean="0">
              <a:latin typeface="Arabic Typesetting" pitchFamily="66" charset="-78"/>
              <a:cs typeface="Arabic Typesetting" pitchFamily="66" charset="-78"/>
            </a:rPr>
            <a:t>َ</a:t>
          </a:r>
          <a:r>
            <a:rPr lang="ar" sz="3200" b="1" kern="1200" dirty="0" smtClean="0">
              <a:latin typeface="Arabic Typesetting" pitchFamily="66" charset="-78"/>
              <a:cs typeface="Arabic Typesetting" pitchFamily="66" charset="-78"/>
            </a:rPr>
            <a:t>ع</a:t>
          </a:r>
          <a:r>
            <a:rPr lang="ar-SA" sz="3200" b="1" kern="1200" dirty="0" smtClean="0">
              <a:latin typeface="Arabic Typesetting" pitchFamily="66" charset="-78"/>
              <a:cs typeface="Arabic Typesetting" pitchFamily="66" charset="-78"/>
            </a:rPr>
            <a:t>َ</a:t>
          </a:r>
          <a:r>
            <a:rPr lang="ar" sz="3200" b="1" kern="1200" dirty="0" smtClean="0">
              <a:latin typeface="Arabic Typesetting" pitchFamily="66" charset="-78"/>
              <a:cs typeface="Arabic Typesetting" pitchFamily="66" charset="-78"/>
            </a:rPr>
            <a:t> الح</a:t>
          </a:r>
          <a:r>
            <a:rPr lang="ar-SA" sz="3200" b="1" kern="1200" dirty="0" smtClean="0">
              <a:latin typeface="Arabic Typesetting" pitchFamily="66" charset="-78"/>
              <a:cs typeface="Arabic Typesetting" pitchFamily="66" charset="-78"/>
            </a:rPr>
            <a:t>ِ</a:t>
          </a:r>
          <a:r>
            <a:rPr lang="ar" sz="3200" b="1" kern="1200" dirty="0" smtClean="0">
              <a:latin typeface="Arabic Typesetting" pitchFamily="66" charset="-78"/>
              <a:cs typeface="Arabic Typesetting" pitchFamily="66" charset="-78"/>
            </a:rPr>
            <a:t>رص</a:t>
          </a:r>
          <a:r>
            <a:rPr lang="ar-SA" sz="3200" b="1" kern="1200" dirty="0" smtClean="0">
              <a:latin typeface="Arabic Typesetting" pitchFamily="66" charset="-78"/>
              <a:cs typeface="Arabic Typesetting" pitchFamily="66" charset="-78"/>
            </a:rPr>
            <a:t>ِ</a:t>
          </a:r>
          <a:r>
            <a:rPr lang="ar" sz="3200" b="1" kern="1200" dirty="0" smtClean="0">
              <a:latin typeface="Arabic Typesetting" pitchFamily="66" charset="-78"/>
              <a:cs typeface="Arabic Typesetting" pitchFamily="66" charset="-78"/>
            </a:rPr>
            <a:t> ع</a:t>
          </a:r>
          <a:r>
            <a:rPr lang="ar-SA" sz="3200" b="1" kern="1200" dirty="0" smtClean="0">
              <a:latin typeface="Arabic Typesetting" pitchFamily="66" charset="-78"/>
              <a:cs typeface="Arabic Typesetting" pitchFamily="66" charset="-78"/>
            </a:rPr>
            <a:t>َ</a:t>
          </a:r>
          <a:r>
            <a:rPr lang="ar" sz="3200" b="1" kern="1200" dirty="0" smtClean="0">
              <a:latin typeface="Arabic Typesetting" pitchFamily="66" charset="-78"/>
              <a:cs typeface="Arabic Typesetting" pitchFamily="66" charset="-78"/>
            </a:rPr>
            <a:t>لى </a:t>
          </a:r>
          <a:r>
            <a:rPr lang="ar-SA" sz="3200" b="1" kern="1200" dirty="0" err="1" smtClean="0">
              <a:latin typeface="Arabic Typesetting" pitchFamily="66" charset="-78"/>
              <a:cs typeface="Arabic Typesetting" pitchFamily="66" charset="-78"/>
            </a:rPr>
            <a:t>إبْ</a:t>
          </a:r>
          <a:r>
            <a:rPr lang="ar" sz="3200" b="1" kern="1200" dirty="0" smtClean="0">
              <a:latin typeface="Arabic Typesetting" pitchFamily="66" charset="-78"/>
              <a:cs typeface="Arabic Typesetting" pitchFamily="66" charset="-78"/>
            </a:rPr>
            <a:t>ق</a:t>
          </a:r>
          <a:r>
            <a:rPr lang="ar-SA" sz="3200" b="1" kern="1200" dirty="0" smtClean="0">
              <a:latin typeface="Arabic Typesetting" pitchFamily="66" charset="-78"/>
              <a:cs typeface="Arabic Typesetting" pitchFamily="66" charset="-78"/>
            </a:rPr>
            <a:t>َ</a:t>
          </a:r>
          <a:r>
            <a:rPr lang="ar" sz="3200" b="1" kern="1200" dirty="0" smtClean="0">
              <a:latin typeface="Arabic Typesetting" pitchFamily="66" charset="-78"/>
              <a:cs typeface="Arabic Typesetting" pitchFamily="66" charset="-78"/>
            </a:rPr>
            <a:t>اء</a:t>
          </a:r>
          <a:r>
            <a:rPr lang="ar-SA" sz="3200" b="1" kern="1200" dirty="0" smtClean="0">
              <a:latin typeface="Arabic Typesetting" pitchFamily="66" charset="-78"/>
              <a:cs typeface="Arabic Typesetting" pitchFamily="66" charset="-78"/>
            </a:rPr>
            <a:t>ِ</a:t>
          </a:r>
          <a:r>
            <a:rPr lang="ar" sz="3200" b="1" kern="1200" dirty="0" smtClean="0">
              <a:latin typeface="Arabic Typesetting" pitchFamily="66" charset="-78"/>
              <a:cs typeface="Arabic Typesetting" pitchFamily="66" charset="-78"/>
            </a:rPr>
            <a:t> ر</a:t>
          </a:r>
          <a:r>
            <a:rPr lang="ar-SA" sz="3200" b="1" kern="1200" dirty="0" smtClean="0">
              <a:latin typeface="Arabic Typesetting" pitchFamily="66" charset="-78"/>
              <a:cs typeface="Arabic Typesetting" pitchFamily="66" charset="-78"/>
            </a:rPr>
            <a:t>َ</a:t>
          </a:r>
          <a:r>
            <a:rPr lang="ar" sz="3200" b="1" kern="1200" dirty="0" smtClean="0">
              <a:latin typeface="Arabic Typesetting" pitchFamily="66" charset="-78"/>
              <a:cs typeface="Arabic Typesetting" pitchFamily="66" charset="-78"/>
            </a:rPr>
            <a:t>أس</a:t>
          </a:r>
          <a:r>
            <a:rPr lang="ar-SA" sz="3200" b="1" kern="1200" dirty="0" smtClean="0">
              <a:latin typeface="Arabic Typesetting" pitchFamily="66" charset="-78"/>
              <a:cs typeface="Arabic Typesetting" pitchFamily="66" charset="-78"/>
            </a:rPr>
            <a:t>ِ</a:t>
          </a:r>
          <a:r>
            <a:rPr lang="ar" sz="3200" b="1" kern="1200" dirty="0" smtClean="0">
              <a:latin typeface="Arabic Typesetting" pitchFamily="66" charset="-78"/>
              <a:cs typeface="Arabic Typesetting" pitchFamily="66" charset="-78"/>
            </a:rPr>
            <a:t>ه</a:t>
          </a:r>
          <a:r>
            <a:rPr lang="ar-SA" sz="3200" b="1" kern="1200" dirty="0" smtClean="0">
              <a:latin typeface="Arabic Typesetting" pitchFamily="66" charset="-78"/>
              <a:cs typeface="Arabic Typesetting" pitchFamily="66" charset="-78"/>
            </a:rPr>
            <a:t>ِ</a:t>
          </a:r>
          <a:r>
            <a:rPr lang="ar" sz="3200" b="1" kern="1200" dirty="0" smtClean="0">
              <a:latin typeface="Arabic Typesetting" pitchFamily="66" charset="-78"/>
              <a:cs typeface="Arabic Typesetting" pitchFamily="66" charset="-78"/>
            </a:rPr>
            <a:t> </a:t>
          </a:r>
          <a:r>
            <a:rPr lang="ar-SA" sz="3200" b="1" kern="1200" dirty="0" smtClean="0">
              <a:latin typeface="Arabic Typesetting" pitchFamily="66" charset="-78"/>
              <a:cs typeface="Arabic Typesetting" pitchFamily="66" charset="-78"/>
            </a:rPr>
            <a:t>إ</a:t>
          </a:r>
          <a:r>
            <a:rPr lang="ar" sz="3200" b="1" kern="1200" dirty="0" smtClean="0">
              <a:latin typeface="Arabic Typesetting" pitchFamily="66" charset="-78"/>
              <a:cs typeface="Arabic Typesetting" pitchFamily="66" charset="-78"/>
            </a:rPr>
            <a:t>ل</a:t>
          </a:r>
          <a:r>
            <a:rPr lang="ar-SA" sz="3200" b="1" kern="1200" dirty="0" smtClean="0">
              <a:latin typeface="Arabic Typesetting" pitchFamily="66" charset="-78"/>
              <a:cs typeface="Arabic Typesetting" pitchFamily="66" charset="-78"/>
            </a:rPr>
            <a:t>َ</a:t>
          </a:r>
          <a:r>
            <a:rPr lang="ar" sz="3200" b="1" kern="1200" dirty="0" smtClean="0">
              <a:latin typeface="Arabic Typesetting" pitchFamily="66" charset="-78"/>
              <a:cs typeface="Arabic Typesetting" pitchFamily="66" charset="-78"/>
            </a:rPr>
            <a:t>ى أس</a:t>
          </a:r>
          <a:r>
            <a:rPr lang="ar-SA" sz="3200" b="1" kern="1200" dirty="0" smtClean="0">
              <a:latin typeface="Arabic Typesetting" pitchFamily="66" charset="-78"/>
              <a:cs typeface="Arabic Typesetting" pitchFamily="66" charset="-78"/>
            </a:rPr>
            <a:t>ْ</a:t>
          </a:r>
          <a:r>
            <a:rPr lang="ar" sz="3200" b="1" kern="1200" dirty="0" smtClean="0">
              <a:latin typeface="Arabic Typesetting" pitchFamily="66" charset="-78"/>
              <a:cs typeface="Arabic Typesetting" pitchFamily="66" charset="-78"/>
            </a:rPr>
            <a:t>ف</a:t>
          </a:r>
          <a:r>
            <a:rPr lang="ar-SA" sz="3200" b="1" kern="1200" dirty="0" smtClean="0">
              <a:latin typeface="Arabic Typesetting" pitchFamily="66" charset="-78"/>
              <a:cs typeface="Arabic Typesetting" pitchFamily="66" charset="-78"/>
            </a:rPr>
            <a:t>َ</a:t>
          </a:r>
          <a:r>
            <a:rPr lang="ar" sz="3200" b="1" kern="1200" dirty="0" smtClean="0">
              <a:latin typeface="Arabic Typesetting" pitchFamily="66" charset="-78"/>
              <a:cs typeface="Arabic Typesetting" pitchFamily="66" charset="-78"/>
            </a:rPr>
            <a:t>ل</a:t>
          </a:r>
          <a:r>
            <a:rPr lang="ar-SA" sz="3200" b="1" kern="1200" dirty="0" smtClean="0">
              <a:latin typeface="Arabic Typesetting" pitchFamily="66" charset="-78"/>
              <a:cs typeface="Arabic Typesetting" pitchFamily="66" charset="-78"/>
            </a:rPr>
            <a:t>ِ</a:t>
          </a:r>
          <a:r>
            <a:rPr lang="ar" sz="3200" b="1" kern="1200" dirty="0" smtClean="0">
              <a:latin typeface="Arabic Typesetting" pitchFamily="66" charset="-78"/>
              <a:cs typeface="Arabic Typesetting" pitchFamily="66" charset="-78"/>
            </a:rPr>
            <a:t> .</a:t>
          </a:r>
        </a:p>
        <a:p>
          <a:pPr lvl="0" algn="ctr" defTabSz="1422400" rtl="0">
            <a:lnSpc>
              <a:spcPct val="90000"/>
            </a:lnSpc>
            <a:spcBef>
              <a:spcPct val="0"/>
            </a:spcBef>
            <a:spcAft>
              <a:spcPct val="35000"/>
            </a:spcAft>
          </a:pPr>
          <a:endParaRPr lang="ar-SA" sz="1200" kern="1200" dirty="0" smtClean="0">
            <a:latin typeface="Arabic Typesetting" pitchFamily="66" charset="-78"/>
            <a:cs typeface="Arabic Typesetting" pitchFamily="66" charset="-78"/>
          </a:endParaRPr>
        </a:p>
        <a:p>
          <a:pPr lvl="0" algn="ctr" defTabSz="1422400" rtl="0">
            <a:lnSpc>
              <a:spcPct val="90000"/>
            </a:lnSpc>
            <a:spcBef>
              <a:spcPct val="0"/>
            </a:spcBef>
            <a:spcAft>
              <a:spcPct val="35000"/>
            </a:spcAft>
          </a:pPr>
          <a:endParaRPr lang="ar-SA" sz="1200" kern="1200" dirty="0" smtClean="0">
            <a:latin typeface="Arabic Typesetting" pitchFamily="66" charset="-78"/>
            <a:cs typeface="Arabic Typesetting" pitchFamily="66" charset="-78"/>
          </a:endParaRPr>
        </a:p>
      </dsp:txBody>
      <dsp:txXfrm>
        <a:off x="4572013" y="1440736"/>
        <a:ext cx="3571893" cy="158417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E777F13-1871-465F-BDCF-0491E6379D86}">
      <dsp:nvSpPr>
        <dsp:cNvPr id="0" name=""/>
        <dsp:cNvSpPr/>
      </dsp:nvSpPr>
      <dsp:spPr>
        <a:xfrm>
          <a:off x="6209935" y="970435"/>
          <a:ext cx="2539375" cy="2539845"/>
        </a:xfrm>
        <a:prstGeom prst="ellipse">
          <a:avLst/>
        </a:prstGeom>
        <a:solidFill>
          <a:schemeClr val="accent4"/>
        </a:solidFill>
        <a:ln w="40000" cap="flat" cmpd="sng"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sp>
    <dsp:sp modelId="{8EA3FDE7-673A-4339-ACDA-1B8925792C3F}">
      <dsp:nvSpPr>
        <dsp:cNvPr id="0" name=""/>
        <dsp:cNvSpPr/>
      </dsp:nvSpPr>
      <dsp:spPr>
        <a:xfrm>
          <a:off x="6294250" y="1055112"/>
          <a:ext cx="2370745" cy="2370493"/>
        </a:xfrm>
        <a:prstGeom prst="ellipse">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rtl="0">
            <a:lnSpc>
              <a:spcPct val="90000"/>
            </a:lnSpc>
            <a:spcBef>
              <a:spcPct val="0"/>
            </a:spcBef>
            <a:spcAft>
              <a:spcPct val="35000"/>
            </a:spcAft>
          </a:pPr>
          <a:r>
            <a:rPr lang="ar" sz="2400" b="1" kern="1200" smtClean="0">
              <a:solidFill>
                <a:schemeClr val="tx2"/>
              </a:solidFill>
            </a:rPr>
            <a:t>يعطى </a:t>
          </a:r>
          <a:r>
            <a:rPr lang="ar" sz="2400" b="1" kern="1200" dirty="0" smtClean="0">
              <a:solidFill>
                <a:schemeClr val="tx2"/>
              </a:solidFill>
            </a:rPr>
            <a:t>الملدوغ فنجان قهوة او شاي ,وذالك لمحاربة مفعول السم.</a:t>
          </a:r>
          <a:endParaRPr lang="ar-SA" sz="2400" b="1" kern="1200" dirty="0">
            <a:solidFill>
              <a:schemeClr val="tx2"/>
            </a:solidFill>
          </a:endParaRPr>
        </a:p>
      </dsp:txBody>
      <dsp:txXfrm>
        <a:off x="6633164" y="1393817"/>
        <a:ext cx="1692917" cy="1693081"/>
      </dsp:txXfrm>
    </dsp:sp>
    <dsp:sp modelId="{3C1107F5-A866-4440-8628-B931C8B1B03F}">
      <dsp:nvSpPr>
        <dsp:cNvPr id="0" name=""/>
        <dsp:cNvSpPr/>
      </dsp:nvSpPr>
      <dsp:spPr>
        <a:xfrm rot="2700000">
          <a:off x="3588475" y="973506"/>
          <a:ext cx="2533259" cy="2533259"/>
        </a:xfrm>
        <a:prstGeom prst="teardrop">
          <a:avLst>
            <a:gd name="adj" fmla="val 100000"/>
          </a:avLst>
        </a:prstGeom>
        <a:solidFill>
          <a:schemeClr val="accent5"/>
        </a:solidFill>
        <a:ln w="40000" cap="flat" cmpd="sng" algn="ctr">
          <a:solidFill>
            <a:schemeClr val="accent5">
              <a:shade val="50000"/>
            </a:schemeClr>
          </a:solidFill>
          <a:prstDash val="solid"/>
        </a:ln>
        <a:effectLst/>
      </dsp:spPr>
      <dsp:style>
        <a:lnRef idx="2">
          <a:schemeClr val="accent5">
            <a:shade val="50000"/>
          </a:schemeClr>
        </a:lnRef>
        <a:fillRef idx="1">
          <a:schemeClr val="accent5"/>
        </a:fillRef>
        <a:effectRef idx="0">
          <a:schemeClr val="accent5"/>
        </a:effectRef>
        <a:fontRef idx="minor">
          <a:schemeClr val="lt1"/>
        </a:fontRef>
      </dsp:style>
    </dsp:sp>
    <dsp:sp modelId="{FD1F78EF-5579-457E-A20B-949229549096}">
      <dsp:nvSpPr>
        <dsp:cNvPr id="0" name=""/>
        <dsp:cNvSpPr/>
      </dsp:nvSpPr>
      <dsp:spPr>
        <a:xfrm>
          <a:off x="3669732" y="1055112"/>
          <a:ext cx="2370745" cy="2370493"/>
        </a:xfrm>
        <a:prstGeom prst="ellipse">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 sz="2000" b="1" kern="1200" dirty="0" smtClean="0">
              <a:solidFill>
                <a:schemeClr val="tx2"/>
              </a:solidFill>
            </a:rPr>
            <a:t>كما ان يمكن ان تعطي الملدوغ كأسا من الحليب لأن الحليب يحتوي على مادة من الترياق مضادة للسم </a:t>
          </a:r>
          <a:endParaRPr lang="ar-SA" sz="2000" b="1" kern="1200" dirty="0">
            <a:solidFill>
              <a:schemeClr val="tx2"/>
            </a:solidFill>
          </a:endParaRPr>
        </a:p>
      </dsp:txBody>
      <dsp:txXfrm>
        <a:off x="4008646" y="1393817"/>
        <a:ext cx="1692917" cy="1693081"/>
      </dsp:txXfrm>
    </dsp:sp>
    <dsp:sp modelId="{1888E2BE-A555-4A6A-B95D-0E899C0D39EF}">
      <dsp:nvSpPr>
        <dsp:cNvPr id="0" name=""/>
        <dsp:cNvSpPr/>
      </dsp:nvSpPr>
      <dsp:spPr>
        <a:xfrm rot="2700000">
          <a:off x="805477" y="815025"/>
          <a:ext cx="2850221" cy="2850221"/>
        </a:xfrm>
        <a:prstGeom prst="teardrop">
          <a:avLst>
            <a:gd name="adj" fmla="val 100000"/>
          </a:avLst>
        </a:prstGeom>
        <a:solidFill>
          <a:schemeClr val="accent6"/>
        </a:solidFill>
        <a:ln w="4000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sp>
    <dsp:sp modelId="{46A4795B-C1DE-4A11-AA30-694DED7F492E}">
      <dsp:nvSpPr>
        <dsp:cNvPr id="0" name=""/>
        <dsp:cNvSpPr/>
      </dsp:nvSpPr>
      <dsp:spPr>
        <a:xfrm>
          <a:off x="771666" y="1091001"/>
          <a:ext cx="3043729" cy="2370493"/>
        </a:xfrm>
        <a:prstGeom prst="ellipse">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 sz="2000" b="1" kern="1200" dirty="0" smtClean="0">
              <a:solidFill>
                <a:schemeClr val="tx2"/>
              </a:solidFill>
            </a:rPr>
            <a:t>سابعا والأخير:اذا امكن الحصول على مصل مضاد للسم وهو مصل يباع في الصيدليات معلبا في حقن فيجب الحصول عليه اكثر كمية منه وحقن </a:t>
          </a:r>
          <a:r>
            <a:rPr lang="ar-SA" sz="2000" b="1" kern="1200" dirty="0" smtClean="0">
              <a:solidFill>
                <a:schemeClr val="tx2"/>
              </a:solidFill>
            </a:rPr>
            <a:t>الملدوغ</a:t>
          </a:r>
          <a:endParaRPr lang="ar-SA" sz="2000" b="1" kern="1200" dirty="0">
            <a:solidFill>
              <a:schemeClr val="tx2"/>
            </a:solidFill>
          </a:endParaRPr>
        </a:p>
      </dsp:txBody>
      <dsp:txXfrm>
        <a:off x="1206788" y="1429707"/>
        <a:ext cx="2173485" cy="1693081"/>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11/layout/CircleProcess">
  <dgm:title val="معالجة دائرية "/>
  <dgm:desc val="يُستخدم لعرض الخطوات المتسلسة في عملية معينة. يمكن استخدام أحد عشر شكلاً من المستوى 1 كحد أقصى مع عدد غير محدود من أشكال المستوى 2. وهو ملائم للاستخدام مع مجموعات صغيرة من النصوص. لا يتم عرض النص غير المستخدَم، إلا أنه يبقى متوفرًا إذا قمت بالتبديل بين التخطيطات."/>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CEE6263-7E31-4294-BBC2-62BA04116A25}" type="datetimeFigureOut">
              <a:rPr lang="he-IL" smtClean="0"/>
              <a:pPr/>
              <a:t>כ"ד/כסלו/תשע"ג</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EEC8324-861A-4BBF-9F83-162148C1FDA5}" type="slidenum">
              <a:rPr lang="he-IL" smtClean="0"/>
              <a:pPr/>
              <a:t>‹#›</a:t>
            </a:fld>
            <a:endParaRPr lang="he-IL"/>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ar-SA" dirty="0"/>
          </a:p>
        </p:txBody>
      </p:sp>
      <p:sp>
        <p:nvSpPr>
          <p:cNvPr id="4" name="מציין מיקום של מספר שקופית 3"/>
          <p:cNvSpPr>
            <a:spLocks noGrp="1"/>
          </p:cNvSpPr>
          <p:nvPr>
            <p:ph type="sldNum" sz="quarter" idx="10"/>
          </p:nvPr>
        </p:nvSpPr>
        <p:spPr/>
        <p:txBody>
          <a:bodyPr/>
          <a:lstStyle/>
          <a:p>
            <a:fld id="{7EEC8324-861A-4BBF-9F83-162148C1FDA5}" type="slidenum">
              <a:rPr lang="he-IL" smtClean="0"/>
              <a:pPr/>
              <a:t>13</a:t>
            </a:fld>
            <a:endParaRPr lang="he-I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bg>
      <p:bgRef idx="1002">
        <a:schemeClr val="bg1"/>
      </p:bgRef>
    </p:bg>
    <p:spTree>
      <p:nvGrpSpPr>
        <p:cNvPr id="1" name=""/>
        <p:cNvGrpSpPr/>
        <p:nvPr/>
      </p:nvGrpSpPr>
      <p:grpSpPr>
        <a:xfrm>
          <a:off x="0" y="0"/>
          <a:ext cx="0" cy="0"/>
          <a:chOff x="0" y="0"/>
          <a:chExt cx="0" cy="0"/>
        </a:xfrm>
      </p:grpSpPr>
      <p:sp>
        <p:nvSpPr>
          <p:cNvPr id="8" name="מלבן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מחבר ישר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כותרת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he-IL" smtClean="0"/>
              <a:t>לחץ כדי לערוך סגנון כותרת של תבנית בסיס</a:t>
            </a:r>
            <a:endParaRPr kumimoji="0" lang="en-US"/>
          </a:p>
        </p:txBody>
      </p:sp>
      <p:sp>
        <p:nvSpPr>
          <p:cNvPr id="25" name="כותרת משנה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e-IL" smtClean="0"/>
              <a:t>לחץ כדי לערוך סגנון כותרת משנה של תבנית בסיס</a:t>
            </a:r>
            <a:endParaRPr kumimoji="0" lang="en-US"/>
          </a:p>
        </p:txBody>
      </p:sp>
      <p:sp>
        <p:nvSpPr>
          <p:cNvPr id="31" name="מציין מיקום של תאריך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EBEE212-31BA-45A3-BC98-D5F6DBEEF865}" type="datetimeFigureOut">
              <a:rPr lang="he-IL" smtClean="0"/>
              <a:pPr/>
              <a:t>כ"ד/כסלו/תשע"ג</a:t>
            </a:fld>
            <a:endParaRPr lang="he-IL"/>
          </a:p>
        </p:txBody>
      </p:sp>
      <p:sp>
        <p:nvSpPr>
          <p:cNvPr id="18" name="מציין מיקום של כותרת תחתונה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he-IL"/>
          </a:p>
        </p:txBody>
      </p:sp>
      <p:sp>
        <p:nvSpPr>
          <p:cNvPr id="29" name="מציין מיקום של מספר שקופית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6222072-19A8-4FD5-821A-A4116D01AF33}" type="slidenum">
              <a:rPr lang="he-IL" smtClean="0"/>
              <a:pPr/>
              <a:t>‹#›</a:t>
            </a:fld>
            <a:endParaRPr lang="he-IL"/>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extLs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p:txBody>
          <a:bodyPr vert="eaVert"/>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CEBEE212-31BA-45A3-BC98-D5F6DBEEF865}" type="datetimeFigureOut">
              <a:rPr lang="he-IL" smtClean="0"/>
              <a:pPr/>
              <a:t>כ"ד/כסלו/תשע"ג</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D6222072-19A8-4FD5-821A-A4116D01AF33}" type="slidenum">
              <a:rPr lang="he-IL" smtClean="0"/>
              <a:pPr/>
              <a:t>‹#›</a:t>
            </a:fld>
            <a:endParaRPr lang="he-IL"/>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553200" y="274955"/>
            <a:ext cx="1524000" cy="5851525"/>
          </a:xfrm>
        </p:spPr>
        <p:txBody>
          <a:bodyPr vert="eaVert" anchor="t"/>
          <a:lstStyle>
            <a:extLs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457200" y="274642"/>
            <a:ext cx="6019800" cy="5851525"/>
          </a:xfrm>
        </p:spPr>
        <p:txBody>
          <a:bodyPr vert="eaVert"/>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a:xfrm>
            <a:off x="4242816" y="6557946"/>
            <a:ext cx="2002464" cy="226902"/>
          </a:xfrm>
        </p:spPr>
        <p:txBody>
          <a:bodyPr/>
          <a:lstStyle>
            <a:extLst/>
          </a:lstStyle>
          <a:p>
            <a:fld id="{CEBEE212-31BA-45A3-BC98-D5F6DBEEF865}" type="datetimeFigureOut">
              <a:rPr lang="he-IL" smtClean="0"/>
              <a:pPr/>
              <a:t>כ"ד/כסלו/תשע"ג</a:t>
            </a:fld>
            <a:endParaRPr lang="he-IL"/>
          </a:p>
        </p:txBody>
      </p:sp>
      <p:sp>
        <p:nvSpPr>
          <p:cNvPr id="5" name="מציין מיקום של כותרת תחתונה 4"/>
          <p:cNvSpPr>
            <a:spLocks noGrp="1"/>
          </p:cNvSpPr>
          <p:nvPr>
            <p:ph type="ftr" sz="quarter" idx="11"/>
          </p:nvPr>
        </p:nvSpPr>
        <p:spPr>
          <a:xfrm>
            <a:off x="457200" y="6556248"/>
            <a:ext cx="3657600" cy="228600"/>
          </a:xfrm>
        </p:spPr>
        <p:txBody>
          <a:bodyPr/>
          <a:lstStyle>
            <a:extLst/>
          </a:lstStyle>
          <a:p>
            <a:endParaRPr lang="he-IL"/>
          </a:p>
        </p:txBody>
      </p:sp>
      <p:sp>
        <p:nvSpPr>
          <p:cNvPr id="6" name="מציין מיקום של מספר שקופית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6222072-19A8-4FD5-821A-A4116D01AF33}" type="slidenum">
              <a:rPr lang="he-IL" smtClean="0"/>
              <a:pPr/>
              <a:t>‹#›</a:t>
            </a:fld>
            <a:endParaRPr lang="he-IL"/>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extLst/>
          </a:lstStyle>
          <a:p>
            <a:r>
              <a:rPr kumimoji="0" lang="he-IL" smtClean="0"/>
              <a:t>לחץ כדי לערוך סגנון כותרת של תבנית בסיס</a:t>
            </a:r>
            <a:endParaRPr kumimoji="0" lang="en-US"/>
          </a:p>
        </p:txBody>
      </p:sp>
      <p:sp>
        <p:nvSpPr>
          <p:cNvPr id="3" name="מציין מיקום תוכן 2"/>
          <p:cNvSpPr>
            <a:spLocks noGrp="1"/>
          </p:cNvSpPr>
          <p:nvPr>
            <p:ph idx="1"/>
          </p:nvPr>
        </p:nvSpPr>
        <p:spPr/>
        <p:txBody>
          <a:bodyPr/>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CEBEE212-31BA-45A3-BC98-D5F6DBEEF865}" type="datetimeFigureOut">
              <a:rPr lang="he-IL" smtClean="0"/>
              <a:pPr/>
              <a:t>כ"ד/כסלו/תשע"ג</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D6222072-19A8-4FD5-821A-A4116D01AF33}" type="slidenum">
              <a:rPr lang="he-IL" smtClean="0"/>
              <a:pPr/>
              <a:t>‹#›</a:t>
            </a:fld>
            <a:endParaRPr lang="he-IL"/>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bg>
      <p:bgRef idx="1001">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e-IL" smtClean="0"/>
              <a:t>לחץ כדי לערוך סגנונות טקסט של תבנית בסיס</a:t>
            </a:r>
          </a:p>
        </p:txBody>
      </p:sp>
      <p:sp>
        <p:nvSpPr>
          <p:cNvPr id="4" name="מציין מיקום של תאריך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EBEE212-31BA-45A3-BC98-D5F6DBEEF865}" type="datetimeFigureOut">
              <a:rPr lang="he-IL" smtClean="0"/>
              <a:pPr/>
              <a:t>כ"ד/כסלו/תשע"ג</a:t>
            </a:fld>
            <a:endParaRPr lang="he-IL"/>
          </a:p>
        </p:txBody>
      </p:sp>
      <p:sp>
        <p:nvSpPr>
          <p:cNvPr id="5" name="מציין מיקום של כותרת תחתונה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he-IL"/>
          </a:p>
        </p:txBody>
      </p:sp>
      <p:sp>
        <p:nvSpPr>
          <p:cNvPr id="6" name="מציין מיקום של מספר שקופית 5"/>
          <p:cNvSpPr>
            <a:spLocks noGrp="1"/>
          </p:cNvSpPr>
          <p:nvPr>
            <p:ph type="sldNum" sz="quarter" idx="12"/>
          </p:nvPr>
        </p:nvSpPr>
        <p:spPr>
          <a:xfrm>
            <a:off x="6733952" y="6555112"/>
            <a:ext cx="588336" cy="228600"/>
          </a:xfrm>
        </p:spPr>
        <p:txBody>
          <a:bodyPr/>
          <a:lstStyle>
            <a:extLst/>
          </a:lstStyle>
          <a:p>
            <a:fld id="{D6222072-19A8-4FD5-821A-A4116D01AF33}" type="slidenum">
              <a:rPr lang="he-IL" smtClean="0"/>
              <a:pPr/>
              <a:t>‹#›</a:t>
            </a:fld>
            <a:endParaRPr lang="he-IL"/>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320040"/>
            <a:ext cx="7242048" cy="1143000"/>
          </a:xfrm>
        </p:spPr>
        <p:txBody>
          <a:bodyPr/>
          <a:lstStyle>
            <a:extLst/>
          </a:lstStyle>
          <a:p>
            <a:r>
              <a:rPr kumimoji="0" lang="he-IL" smtClean="0"/>
              <a:t>לחץ כדי לערוך סגנון כותרת של תבנית בסיס</a:t>
            </a:r>
            <a:endParaRPr kumimoji="0" lang="en-US"/>
          </a:p>
        </p:txBody>
      </p:sp>
      <p:sp>
        <p:nvSpPr>
          <p:cNvPr id="3" name="מציין מיקום תוכן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תוכן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extLst/>
          </a:lstStyle>
          <a:p>
            <a:fld id="{CEBEE212-31BA-45A3-BC98-D5F6DBEEF865}" type="datetimeFigureOut">
              <a:rPr lang="he-IL" smtClean="0"/>
              <a:pPr/>
              <a:t>כ"ד/כסלו/תשע"ג</a:t>
            </a:fld>
            <a:endParaRPr lang="he-IL"/>
          </a:p>
        </p:txBody>
      </p:sp>
      <p:sp>
        <p:nvSpPr>
          <p:cNvPr id="6" name="מציין מיקום של כותרת תחתונה 5"/>
          <p:cNvSpPr>
            <a:spLocks noGrp="1"/>
          </p:cNvSpPr>
          <p:nvPr>
            <p:ph type="ftr" sz="quarter" idx="11"/>
          </p:nvPr>
        </p:nvSpPr>
        <p:spPr/>
        <p:txBody>
          <a:bodyPr/>
          <a:lstStyle>
            <a:extLst/>
          </a:lstStyle>
          <a:p>
            <a:endParaRPr lang="he-IL"/>
          </a:p>
        </p:txBody>
      </p:sp>
      <p:sp>
        <p:nvSpPr>
          <p:cNvPr id="7" name="מציין מיקום של מספר שקופית 6"/>
          <p:cNvSpPr>
            <a:spLocks noGrp="1"/>
          </p:cNvSpPr>
          <p:nvPr>
            <p:ph type="sldNum" sz="quarter" idx="12"/>
          </p:nvPr>
        </p:nvSpPr>
        <p:spPr/>
        <p:txBody>
          <a:bodyPr/>
          <a:lstStyle>
            <a:extLst/>
          </a:lstStyle>
          <a:p>
            <a:fld id="{D6222072-19A8-4FD5-821A-A4116D01AF33}" type="slidenum">
              <a:rPr lang="he-IL" smtClean="0"/>
              <a:pPr/>
              <a:t>‹#›</a:t>
            </a:fld>
            <a:endParaRPr lang="he-IL"/>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320040"/>
            <a:ext cx="7242048" cy="1143000"/>
          </a:xfrm>
        </p:spPr>
        <p:txBody>
          <a:bodyPr anchor="b"/>
          <a:lstStyle>
            <a:lvl1pPr>
              <a:defRPr/>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e-IL" smtClean="0"/>
              <a:t>לחץ כדי לערוך סגנונות טקסט של תבנית בסיס</a:t>
            </a:r>
          </a:p>
        </p:txBody>
      </p:sp>
      <p:sp>
        <p:nvSpPr>
          <p:cNvPr id="4" name="מציין מיקום טקסט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e-IL" smtClean="0"/>
              <a:t>לחץ כדי לערוך סגנונות טקסט של תבנית בסיס</a:t>
            </a:r>
          </a:p>
        </p:txBody>
      </p:sp>
      <p:sp>
        <p:nvSpPr>
          <p:cNvPr id="5" name="מציין מיקום תוכן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6" name="מציין מיקום תוכן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7" name="מציין מיקום של תאריך 6"/>
          <p:cNvSpPr>
            <a:spLocks noGrp="1"/>
          </p:cNvSpPr>
          <p:nvPr>
            <p:ph type="dt" sz="half" idx="10"/>
          </p:nvPr>
        </p:nvSpPr>
        <p:spPr/>
        <p:txBody>
          <a:bodyPr/>
          <a:lstStyle>
            <a:extLst/>
          </a:lstStyle>
          <a:p>
            <a:fld id="{CEBEE212-31BA-45A3-BC98-D5F6DBEEF865}" type="datetimeFigureOut">
              <a:rPr lang="he-IL" smtClean="0"/>
              <a:pPr/>
              <a:t>כ"ד/כסלו/תשע"ג</a:t>
            </a:fld>
            <a:endParaRPr lang="he-IL"/>
          </a:p>
        </p:txBody>
      </p:sp>
      <p:sp>
        <p:nvSpPr>
          <p:cNvPr id="8" name="מציין מיקום של כותרת תחתונה 7"/>
          <p:cNvSpPr>
            <a:spLocks noGrp="1"/>
          </p:cNvSpPr>
          <p:nvPr>
            <p:ph type="ftr" sz="quarter" idx="11"/>
          </p:nvPr>
        </p:nvSpPr>
        <p:spPr/>
        <p:txBody>
          <a:bodyPr/>
          <a:lstStyle>
            <a:extLst/>
          </a:lstStyle>
          <a:p>
            <a:endParaRPr lang="he-IL"/>
          </a:p>
        </p:txBody>
      </p:sp>
      <p:sp>
        <p:nvSpPr>
          <p:cNvPr id="9" name="מציין מיקום של מספר שקופית 8"/>
          <p:cNvSpPr>
            <a:spLocks noGrp="1"/>
          </p:cNvSpPr>
          <p:nvPr>
            <p:ph type="sldNum" sz="quarter" idx="12"/>
          </p:nvPr>
        </p:nvSpPr>
        <p:spPr/>
        <p:txBody>
          <a:bodyPr/>
          <a:lstStyle>
            <a:extLst/>
          </a:lstStyle>
          <a:p>
            <a:fld id="{D6222072-19A8-4FD5-821A-A4116D01AF33}" type="slidenum">
              <a:rPr lang="he-IL" smtClean="0"/>
              <a:pPr/>
              <a:t>‹#›</a:t>
            </a:fld>
            <a:endParaRPr lang="he-IL"/>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320040"/>
            <a:ext cx="7242048" cy="1143000"/>
          </a:xfrm>
        </p:spPr>
        <p:txBody>
          <a:bodyPr/>
          <a:lstStyle>
            <a:extLst/>
          </a:lstStyle>
          <a:p>
            <a:r>
              <a:rPr kumimoji="0" lang="he-IL" smtClean="0"/>
              <a:t>לחץ כדי לערוך סגנון כותרת של תבנית בסיס</a:t>
            </a:r>
            <a:endParaRPr kumimoji="0" lang="en-US"/>
          </a:p>
        </p:txBody>
      </p:sp>
      <p:sp>
        <p:nvSpPr>
          <p:cNvPr id="3" name="מציין מיקום של תאריך 2"/>
          <p:cNvSpPr>
            <a:spLocks noGrp="1"/>
          </p:cNvSpPr>
          <p:nvPr>
            <p:ph type="dt" sz="half" idx="10"/>
          </p:nvPr>
        </p:nvSpPr>
        <p:spPr/>
        <p:txBody>
          <a:bodyPr/>
          <a:lstStyle>
            <a:extLst/>
          </a:lstStyle>
          <a:p>
            <a:fld id="{CEBEE212-31BA-45A3-BC98-D5F6DBEEF865}" type="datetimeFigureOut">
              <a:rPr lang="he-IL" smtClean="0"/>
              <a:pPr/>
              <a:t>כ"ד/כסלו/תשע"ג</a:t>
            </a:fld>
            <a:endParaRPr lang="he-IL"/>
          </a:p>
        </p:txBody>
      </p:sp>
      <p:sp>
        <p:nvSpPr>
          <p:cNvPr id="4" name="מציין מיקום של כותרת תחתונה 3"/>
          <p:cNvSpPr>
            <a:spLocks noGrp="1"/>
          </p:cNvSpPr>
          <p:nvPr>
            <p:ph type="ftr" sz="quarter" idx="11"/>
          </p:nvPr>
        </p:nvSpPr>
        <p:spPr/>
        <p:txBody>
          <a:bodyPr/>
          <a:lstStyle>
            <a:extLst/>
          </a:lstStyle>
          <a:p>
            <a:endParaRPr lang="he-IL"/>
          </a:p>
        </p:txBody>
      </p:sp>
      <p:sp>
        <p:nvSpPr>
          <p:cNvPr id="5" name="מציין מיקום של מספר שקופית 4"/>
          <p:cNvSpPr>
            <a:spLocks noGrp="1"/>
          </p:cNvSpPr>
          <p:nvPr>
            <p:ph type="sldNum" sz="quarter" idx="12"/>
          </p:nvPr>
        </p:nvSpPr>
        <p:spPr/>
        <p:txBody>
          <a:bodyPr/>
          <a:lstStyle>
            <a:extLst/>
          </a:lstStyle>
          <a:p>
            <a:fld id="{D6222072-19A8-4FD5-821A-A4116D01AF33}" type="slidenum">
              <a:rPr lang="he-IL" smtClean="0"/>
              <a:pPr/>
              <a:t>‹#›</a:t>
            </a:fld>
            <a:endParaRPr lang="he-IL"/>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lvl1pPr>
              <a:defRPr>
                <a:solidFill>
                  <a:schemeClr val="tx2"/>
                </a:solidFill>
              </a:defRPr>
            </a:lvl1pPr>
            <a:extLst/>
          </a:lstStyle>
          <a:p>
            <a:fld id="{CEBEE212-31BA-45A3-BC98-D5F6DBEEF865}" type="datetimeFigureOut">
              <a:rPr lang="he-IL" smtClean="0"/>
              <a:pPr/>
              <a:t>כ"ד/כסלו/תשע"ג</a:t>
            </a:fld>
            <a:endParaRPr lang="he-IL"/>
          </a:p>
        </p:txBody>
      </p:sp>
      <p:sp>
        <p:nvSpPr>
          <p:cNvPr id="3" name="מציין מיקום של כותרת תחתונה 2"/>
          <p:cNvSpPr>
            <a:spLocks noGrp="1"/>
          </p:cNvSpPr>
          <p:nvPr>
            <p:ph type="ftr" sz="quarter" idx="11"/>
          </p:nvPr>
        </p:nvSpPr>
        <p:spPr/>
        <p:txBody>
          <a:bodyPr/>
          <a:lstStyle>
            <a:lvl1pPr>
              <a:defRPr>
                <a:solidFill>
                  <a:schemeClr val="tx2"/>
                </a:solidFill>
              </a:defRPr>
            </a:lvl1pPr>
            <a:extLst/>
          </a:lstStyle>
          <a:p>
            <a:endParaRPr lang="he-IL"/>
          </a:p>
        </p:txBody>
      </p:sp>
      <p:sp>
        <p:nvSpPr>
          <p:cNvPr id="4" name="מציין מיקום של מספר שקופית 3"/>
          <p:cNvSpPr>
            <a:spLocks noGrp="1"/>
          </p:cNvSpPr>
          <p:nvPr>
            <p:ph type="sldNum" sz="quarter" idx="12"/>
          </p:nvPr>
        </p:nvSpPr>
        <p:spPr/>
        <p:txBody>
          <a:bodyPr/>
          <a:lstStyle>
            <a:extLst/>
          </a:lstStyle>
          <a:p>
            <a:fld id="{D6222072-19A8-4FD5-821A-A4116D01AF33}" type="slidenum">
              <a:rPr lang="he-IL" smtClean="0"/>
              <a:pPr/>
              <a:t>‹#›</a:t>
            </a:fld>
            <a:endParaRPr lang="he-IL"/>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he-IL" smtClean="0"/>
              <a:t>לחץ כדי לערוך סגנונות טקסט של תבנית בסיס</a:t>
            </a:r>
          </a:p>
        </p:txBody>
      </p:sp>
      <p:sp>
        <p:nvSpPr>
          <p:cNvPr id="4" name="מציין מיקום תוכן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extLst/>
          </a:lstStyle>
          <a:p>
            <a:fld id="{CEBEE212-31BA-45A3-BC98-D5F6DBEEF865}" type="datetimeFigureOut">
              <a:rPr lang="he-IL" smtClean="0"/>
              <a:pPr/>
              <a:t>כ"ד/כסלו/תשע"ג</a:t>
            </a:fld>
            <a:endParaRPr lang="he-IL"/>
          </a:p>
        </p:txBody>
      </p:sp>
      <p:sp>
        <p:nvSpPr>
          <p:cNvPr id="6" name="מציין מיקום של כותרת תחתונה 5"/>
          <p:cNvSpPr>
            <a:spLocks noGrp="1"/>
          </p:cNvSpPr>
          <p:nvPr>
            <p:ph type="ftr" sz="quarter" idx="11"/>
          </p:nvPr>
        </p:nvSpPr>
        <p:spPr/>
        <p:txBody>
          <a:bodyPr/>
          <a:lstStyle>
            <a:extLst/>
          </a:lstStyle>
          <a:p>
            <a:endParaRPr lang="he-IL"/>
          </a:p>
        </p:txBody>
      </p:sp>
      <p:sp>
        <p:nvSpPr>
          <p:cNvPr id="7" name="מציין מיקום של מספר שקופית 6"/>
          <p:cNvSpPr>
            <a:spLocks noGrp="1"/>
          </p:cNvSpPr>
          <p:nvPr>
            <p:ph type="sldNum" sz="quarter" idx="12"/>
          </p:nvPr>
        </p:nvSpPr>
        <p:spPr/>
        <p:txBody>
          <a:bodyPr/>
          <a:lstStyle>
            <a:extLst/>
          </a:lstStyle>
          <a:p>
            <a:fld id="{D6222072-19A8-4FD5-821A-A4116D01AF33}" type="slidenum">
              <a:rPr lang="he-IL" smtClean="0"/>
              <a:pPr/>
              <a:t>‹#›</a:t>
            </a:fld>
            <a:endParaRPr lang="he-IL"/>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bg>
      <p:bgRef idx="1002">
        <a:schemeClr val="bg2"/>
      </p:bgRef>
    </p:bg>
    <p:spTree>
      <p:nvGrpSpPr>
        <p:cNvPr id="1" name=""/>
        <p:cNvGrpSpPr/>
        <p:nvPr/>
      </p:nvGrpSpPr>
      <p:grpSpPr>
        <a:xfrm>
          <a:off x="0" y="0"/>
          <a:ext cx="0" cy="0"/>
          <a:chOff x="0" y="0"/>
          <a:chExt cx="0" cy="0"/>
        </a:xfrm>
      </p:grpSpPr>
      <p:sp>
        <p:nvSpPr>
          <p:cNvPr id="8" name="מלבן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מלבן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כותרת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he-IL" smtClean="0"/>
              <a:t>לחץ כדי לערוך סגנון כותרת של תבנית בסיס</a:t>
            </a:r>
            <a:endParaRPr kumimoji="0" lang="en-US" dirty="0"/>
          </a:p>
        </p:txBody>
      </p:sp>
      <p:sp>
        <p:nvSpPr>
          <p:cNvPr id="4" name="מציין מיקום טקסט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extLst/>
          </a:lstStyle>
          <a:p>
            <a:fld id="{CEBEE212-31BA-45A3-BC98-D5F6DBEEF865}" type="datetimeFigureOut">
              <a:rPr lang="he-IL" smtClean="0"/>
              <a:pPr/>
              <a:t>כ"ד/כסלו/תשע"ג</a:t>
            </a:fld>
            <a:endParaRPr lang="he-IL"/>
          </a:p>
        </p:txBody>
      </p:sp>
      <p:sp>
        <p:nvSpPr>
          <p:cNvPr id="6" name="מציין מיקום של כותרת תחתונה 5"/>
          <p:cNvSpPr>
            <a:spLocks noGrp="1"/>
          </p:cNvSpPr>
          <p:nvPr>
            <p:ph type="ftr" sz="quarter" idx="11"/>
          </p:nvPr>
        </p:nvSpPr>
        <p:spPr/>
        <p:txBody>
          <a:bodyPr/>
          <a:lstStyle>
            <a:extLst/>
          </a:lstStyle>
          <a:p>
            <a:endParaRPr lang="he-IL"/>
          </a:p>
        </p:txBody>
      </p:sp>
      <p:sp>
        <p:nvSpPr>
          <p:cNvPr id="7" name="מציין מיקום של מספר שקופית 6"/>
          <p:cNvSpPr>
            <a:spLocks noGrp="1"/>
          </p:cNvSpPr>
          <p:nvPr>
            <p:ph type="sldNum" sz="quarter" idx="12"/>
          </p:nvPr>
        </p:nvSpPr>
        <p:spPr/>
        <p:txBody>
          <a:bodyPr/>
          <a:lstStyle>
            <a:extLst/>
          </a:lstStyle>
          <a:p>
            <a:fld id="{D6222072-19A8-4FD5-821A-A4116D01AF33}" type="slidenum">
              <a:rPr lang="he-IL" smtClean="0"/>
              <a:pPr/>
              <a:t>‹#›</a:t>
            </a:fld>
            <a:endParaRPr lang="he-IL"/>
          </a:p>
        </p:txBody>
      </p:sp>
      <p:sp>
        <p:nvSpPr>
          <p:cNvPr id="10" name="מציין מיקום של תמונה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he-IL" smtClean="0"/>
              <a:t>לחץ על הסמל כדי להוסיף תמונה</a:t>
            </a:r>
            <a:endParaRPr kumimoji="0" lang="en-US" dirty="0"/>
          </a:p>
        </p:txBody>
      </p:sp>
    </p:spTree>
  </p:cSld>
  <p:clrMapOvr>
    <a:overrideClrMapping bg1="dk1" tx1="lt1" bg2="dk2" tx2="lt2" accent1="accent1" accent2="accent2" accent3="accent3" accent4="accent4" accent5="accent5" accent6="accent6" hlink="hlink" folHlink="folHlink"/>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מלבן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מציין מיקום של כותרת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he-IL" smtClean="0"/>
              <a:t>לחץ כדי לערוך סגנון כותרת של תבנית בסיס</a:t>
            </a:r>
            <a:endParaRPr kumimoji="0" lang="en-US"/>
          </a:p>
        </p:txBody>
      </p:sp>
      <p:sp>
        <p:nvSpPr>
          <p:cNvPr id="31" name="מציין מיקום טקסט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
        <p:nvSpPr>
          <p:cNvPr id="27" name="מציין מיקום של תאריך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EBEE212-31BA-45A3-BC98-D5F6DBEEF865}" type="datetimeFigureOut">
              <a:rPr lang="he-IL" smtClean="0"/>
              <a:pPr/>
              <a:t>כ"ד/כסלו/תשע"ג</a:t>
            </a:fld>
            <a:endParaRPr lang="he-IL"/>
          </a:p>
        </p:txBody>
      </p:sp>
      <p:sp>
        <p:nvSpPr>
          <p:cNvPr id="4" name="מציין מיקום של כותרת תחתונה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he-IL"/>
          </a:p>
        </p:txBody>
      </p:sp>
      <p:sp>
        <p:nvSpPr>
          <p:cNvPr id="16" name="מציין מיקום של מספר שקופית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6222072-19A8-4FD5-821A-A4116D01AF33}"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1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Videos/&#1575;&#1604;&#1578;&#1587;&#1605;&#1605;%20&#1605;&#1606;%20&#1575;&#1604;&#1604;&#1583;&#1594;&#1577;.mp4" TargetMode="Externa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21.xml"/><Relationship Id="rId4" Type="http://schemas.openxmlformats.org/officeDocument/2006/relationships/slide" Target="slide15.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23.xml"/><Relationship Id="rId7" Type="http://schemas.openxmlformats.org/officeDocument/2006/relationships/slide" Target="slide19.xml"/><Relationship Id="rId2" Type="http://schemas.openxmlformats.org/officeDocument/2006/relationships/image" Target="../media/image8.gif"/><Relationship Id="rId1" Type="http://schemas.openxmlformats.org/officeDocument/2006/relationships/slideLayout" Target="../slideLayouts/slideLayout2.xml"/><Relationship Id="rId6" Type="http://schemas.openxmlformats.org/officeDocument/2006/relationships/slide" Target="slide20.xml"/><Relationship Id="rId5" Type="http://schemas.openxmlformats.org/officeDocument/2006/relationships/slide" Target="slide2.xml"/><Relationship Id="rId4" Type="http://schemas.openxmlformats.org/officeDocument/2006/relationships/slide" Target="slide24.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youtube.com/watch?v=TRpndsa9dYQ"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2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slide" Target="slide3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 Target="slide39.xml"/><Relationship Id="rId2" Type="http://schemas.openxmlformats.org/officeDocument/2006/relationships/slide" Target="slide3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slide" Target="slide3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slide" Target="slide3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slide" Target="slide3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slide" Target="slide39.xml"/><Relationship Id="rId2" Type="http://schemas.openxmlformats.org/officeDocument/2006/relationships/slide" Target="slide3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slide" Target="slide3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slide" Target="slide3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slide" Target="slide3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slide" Target="slide39.xml"/><Relationship Id="rId2" Type="http://schemas.openxmlformats.org/officeDocument/2006/relationships/slide" Target="slide3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slide" Target="slide37.xml"/><Relationship Id="rId3" Type="http://schemas.openxmlformats.org/officeDocument/2006/relationships/slide" Target="slide32.xml"/><Relationship Id="rId7" Type="http://schemas.openxmlformats.org/officeDocument/2006/relationships/slide" Target="slide28.xml"/><Relationship Id="rId12" Type="http://schemas.openxmlformats.org/officeDocument/2006/relationships/slide" Target="slide33.xml"/><Relationship Id="rId2" Type="http://schemas.openxmlformats.org/officeDocument/2006/relationships/image" Target="../media/image15.jpeg"/><Relationship Id="rId1" Type="http://schemas.openxmlformats.org/officeDocument/2006/relationships/slideLayout" Target="../slideLayouts/slideLayout2.xml"/><Relationship Id="rId6" Type="http://schemas.openxmlformats.org/officeDocument/2006/relationships/slide" Target="slide29.xml"/><Relationship Id="rId11" Type="http://schemas.openxmlformats.org/officeDocument/2006/relationships/slide" Target="slide34.xml"/><Relationship Id="rId5" Type="http://schemas.openxmlformats.org/officeDocument/2006/relationships/slide" Target="slide30.xml"/><Relationship Id="rId10" Type="http://schemas.openxmlformats.org/officeDocument/2006/relationships/slide" Target="slide35.xml"/><Relationship Id="rId4" Type="http://schemas.openxmlformats.org/officeDocument/2006/relationships/slide" Target="slide31.xml"/><Relationship Id="rId9" Type="http://schemas.openxmlformats.org/officeDocument/2006/relationships/slide" Target="slide36.xml"/></Relationships>
</file>

<file path=ppt/slides/_rels/slide39.xml.rels><?xml version="1.0" encoding="UTF-8" standalone="yes"?>
<Relationships xmlns="http://schemas.openxmlformats.org/package/2006/relationships"><Relationship Id="rId8" Type="http://schemas.openxmlformats.org/officeDocument/2006/relationships/slide" Target="slide37.xml"/><Relationship Id="rId3" Type="http://schemas.openxmlformats.org/officeDocument/2006/relationships/slide" Target="slide32.xml"/><Relationship Id="rId7" Type="http://schemas.openxmlformats.org/officeDocument/2006/relationships/slide" Target="slide28.xml"/><Relationship Id="rId12" Type="http://schemas.openxmlformats.org/officeDocument/2006/relationships/slide" Target="slide33.xml"/><Relationship Id="rId2"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slide" Target="slide29.xml"/><Relationship Id="rId11" Type="http://schemas.openxmlformats.org/officeDocument/2006/relationships/slide" Target="slide34.xml"/><Relationship Id="rId5" Type="http://schemas.openxmlformats.org/officeDocument/2006/relationships/slide" Target="slide30.xml"/><Relationship Id="rId10" Type="http://schemas.openxmlformats.org/officeDocument/2006/relationships/slide" Target="slide35.xml"/><Relationship Id="rId4" Type="http://schemas.openxmlformats.org/officeDocument/2006/relationships/slide" Target="slide31.xml"/><Relationship Id="rId9" Type="http://schemas.openxmlformats.org/officeDocument/2006/relationships/slide" Target="slide36.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 Target="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7"/>
          <p:cNvSpPr/>
          <p:nvPr/>
        </p:nvSpPr>
        <p:spPr>
          <a:xfrm>
            <a:off x="1428728" y="1714488"/>
            <a:ext cx="5203669" cy="2800767"/>
          </a:xfrm>
          <a:prstGeom prst="rect">
            <a:avLst/>
          </a:prstGeom>
          <a:noFill/>
        </p:spPr>
        <p:txBody>
          <a:bodyPr wrap="none" lIns="91440" tIns="45720" rIns="91440" bIns="45720">
            <a:spAutoFit/>
          </a:bodyPr>
          <a:lstStyle/>
          <a:p>
            <a:pPr algn="ctr"/>
            <a:r>
              <a:rPr lang="ar-SA" sz="8800" dirty="0" smtClean="0">
                <a:latin typeface="Arabic Typesetting" pitchFamily="66" charset="-78"/>
                <a:cs typeface="Arabic Typesetting" pitchFamily="66" charset="-78"/>
              </a:rPr>
              <a:t>حصَّةُ لُغَةٍ عَرَبِيَّةٍ</a:t>
            </a:r>
          </a:p>
          <a:p>
            <a:pPr algn="ctr"/>
            <a:r>
              <a:rPr lang="ar-SA" sz="8800" dirty="0" smtClean="0">
                <a:latin typeface="Arabic Typesetting" pitchFamily="66" charset="-78"/>
                <a:cs typeface="Arabic Typesetting" pitchFamily="66" charset="-78"/>
              </a:rPr>
              <a:t>الصَّفُّ السَّادِسُ ”1“</a:t>
            </a:r>
          </a:p>
        </p:txBody>
      </p:sp>
      <p:pic>
        <p:nvPicPr>
          <p:cNvPr id="47106" name="Picture 2" descr="C:\Users\Acer\AppData\Local\Temp\Rar$DI05.226\flower03.gif"/>
          <p:cNvPicPr>
            <a:picLocks noChangeAspect="1" noChangeArrowheads="1" noCrop="1"/>
          </p:cNvPicPr>
          <p:nvPr/>
        </p:nvPicPr>
        <p:blipFill>
          <a:blip r:embed="rId2" cstate="print"/>
          <a:srcRect/>
          <a:stretch>
            <a:fillRect/>
          </a:stretch>
        </p:blipFill>
        <p:spPr bwMode="auto">
          <a:xfrm>
            <a:off x="0" y="3500438"/>
            <a:ext cx="1905001" cy="2381250"/>
          </a:xfrm>
          <a:prstGeom prst="rect">
            <a:avLst/>
          </a:prstGeom>
          <a:noFill/>
        </p:spPr>
      </p:pic>
      <p:pic>
        <p:nvPicPr>
          <p:cNvPr id="47108" name="Picture 4" descr="C:\Users\Acer\AppData\Local\Temp\Rar$DI10.415\floral15.gif"/>
          <p:cNvPicPr>
            <a:picLocks noChangeAspect="1" noChangeArrowheads="1" noCrop="1"/>
          </p:cNvPicPr>
          <p:nvPr/>
        </p:nvPicPr>
        <p:blipFill>
          <a:blip r:embed="rId3" cstate="print"/>
          <a:srcRect/>
          <a:stretch>
            <a:fillRect/>
          </a:stretch>
        </p:blipFill>
        <p:spPr bwMode="auto">
          <a:xfrm>
            <a:off x="6143636" y="1214422"/>
            <a:ext cx="1905001" cy="2381250"/>
          </a:xfrm>
          <a:prstGeom prst="rect">
            <a:avLst/>
          </a:prstGeom>
          <a:noFill/>
        </p:spPr>
      </p:pic>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spect="1" noChangeArrowheads="1" noTextEdit="1"/>
          </p:cNvSpPr>
          <p:nvPr/>
        </p:nvSpPr>
        <p:spPr bwMode="auto">
          <a:xfrm>
            <a:off x="1835696" y="1700808"/>
            <a:ext cx="5549900" cy="3330575"/>
          </a:xfrm>
          <a:prstGeom prst="rect">
            <a:avLst/>
          </a:prstGeom>
          <a:solidFill>
            <a:srgbClr val="FFFFFF"/>
          </a:solidFill>
          <a:ln w="63500" cmpd="thickThin">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algn="ctr"/>
            <a:r>
              <a:rPr lang="ar-SA" sz="9600" b="1" dirty="0" smtClean="0"/>
              <a:t>امْتِصَاصُ السُّمِّ</a:t>
            </a:r>
            <a:endParaRPr lang="he-IL" sz="9600" b="1" dirty="0"/>
          </a:p>
        </p:txBody>
      </p:sp>
      <p:sp>
        <p:nvSpPr>
          <p:cNvPr id="3" name="חץ שמאלה 2">
            <a:hlinkClick r:id="rId2" action="ppaction://hlinksldjump"/>
          </p:cNvPr>
          <p:cNvSpPr/>
          <p:nvPr/>
        </p:nvSpPr>
        <p:spPr>
          <a:xfrm>
            <a:off x="179512" y="6309320"/>
            <a:ext cx="1368152" cy="5486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4" name="Picture 4" descr="C:\Users\Acer\AppData\Local\Temp\Rar$DI10.415\floral15.gif"/>
          <p:cNvPicPr>
            <a:picLocks noChangeAspect="1" noChangeArrowheads="1" noCrop="1"/>
          </p:cNvPicPr>
          <p:nvPr/>
        </p:nvPicPr>
        <p:blipFill>
          <a:blip r:embed="rId3" cstate="print"/>
          <a:srcRect/>
          <a:stretch>
            <a:fillRect/>
          </a:stretch>
        </p:blipFill>
        <p:spPr bwMode="auto">
          <a:xfrm>
            <a:off x="6786578" y="285728"/>
            <a:ext cx="1905001" cy="2381250"/>
          </a:xfrm>
          <a:prstGeom prst="rect">
            <a:avLst/>
          </a:prstGeom>
          <a:noFill/>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spect="1" noChangeArrowheads="1" noTextEdit="1"/>
          </p:cNvSpPr>
          <p:nvPr/>
        </p:nvSpPr>
        <p:spPr bwMode="auto">
          <a:xfrm>
            <a:off x="2000232" y="1571612"/>
            <a:ext cx="5549900" cy="3330575"/>
          </a:xfrm>
          <a:prstGeom prst="rect">
            <a:avLst/>
          </a:prstGeom>
          <a:solidFill>
            <a:srgbClr val="FFFFFF"/>
          </a:solidFill>
          <a:ln w="63500" cmpd="thickThin">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algn="ctr"/>
            <a:r>
              <a:rPr lang="ar-SA" sz="9600" b="1" dirty="0" smtClean="0"/>
              <a:t>عَلَى الفَوْرِ</a:t>
            </a:r>
            <a:endParaRPr lang="he-IL" sz="9600" b="1" dirty="0"/>
          </a:p>
        </p:txBody>
      </p:sp>
      <p:sp>
        <p:nvSpPr>
          <p:cNvPr id="3" name="חץ שמאלה 2">
            <a:hlinkClick r:id="rId2" action="ppaction://hlinksldjump"/>
          </p:cNvPr>
          <p:cNvSpPr/>
          <p:nvPr/>
        </p:nvSpPr>
        <p:spPr>
          <a:xfrm>
            <a:off x="179512" y="6309320"/>
            <a:ext cx="1368152" cy="5486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4" name="Picture 4" descr="C:\Users\Acer\AppData\Local\Temp\Rar$DI10.415\floral15.gif"/>
          <p:cNvPicPr>
            <a:picLocks noChangeAspect="1" noChangeArrowheads="1" noCrop="1"/>
          </p:cNvPicPr>
          <p:nvPr/>
        </p:nvPicPr>
        <p:blipFill>
          <a:blip r:embed="rId3" cstate="print"/>
          <a:srcRect/>
          <a:stretch>
            <a:fillRect/>
          </a:stretch>
        </p:blipFill>
        <p:spPr bwMode="auto">
          <a:xfrm>
            <a:off x="6786578" y="285728"/>
            <a:ext cx="1905001" cy="2381250"/>
          </a:xfrm>
          <a:prstGeom prst="rect">
            <a:avLst/>
          </a:prstGeom>
          <a:noFill/>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spect="1" noChangeArrowheads="1" noTextEdit="1"/>
          </p:cNvSpPr>
          <p:nvPr/>
        </p:nvSpPr>
        <p:spPr bwMode="auto">
          <a:xfrm>
            <a:off x="1835696" y="1700808"/>
            <a:ext cx="5549900" cy="3330575"/>
          </a:xfrm>
          <a:prstGeom prst="rect">
            <a:avLst/>
          </a:prstGeom>
          <a:solidFill>
            <a:srgbClr val="FFFFFF"/>
          </a:solidFill>
          <a:ln w="63500" cmpd="thickThin">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algn="ctr"/>
            <a:r>
              <a:rPr lang="ar-SA" sz="9600" b="1" dirty="0" smtClean="0"/>
              <a:t>مَفْعُولُ</a:t>
            </a:r>
            <a:endParaRPr lang="he-IL" sz="9600" b="1" dirty="0"/>
          </a:p>
        </p:txBody>
      </p:sp>
      <p:sp>
        <p:nvSpPr>
          <p:cNvPr id="3" name="חץ שמאלה 2">
            <a:hlinkClick r:id="rId2" action="ppaction://hlinksldjump"/>
          </p:cNvPr>
          <p:cNvSpPr/>
          <p:nvPr/>
        </p:nvSpPr>
        <p:spPr>
          <a:xfrm>
            <a:off x="179512" y="6309320"/>
            <a:ext cx="1368152" cy="5486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4" name="Picture 4" descr="C:\Users\Acer\AppData\Local\Temp\Rar$DI10.415\floral15.gif"/>
          <p:cNvPicPr>
            <a:picLocks noChangeAspect="1" noChangeArrowheads="1" noCrop="1"/>
          </p:cNvPicPr>
          <p:nvPr/>
        </p:nvPicPr>
        <p:blipFill>
          <a:blip r:embed="rId3" cstate="print"/>
          <a:srcRect/>
          <a:stretch>
            <a:fillRect/>
          </a:stretch>
        </p:blipFill>
        <p:spPr bwMode="auto">
          <a:xfrm>
            <a:off x="6786578" y="285728"/>
            <a:ext cx="1905001" cy="2381250"/>
          </a:xfrm>
          <a:prstGeom prst="rect">
            <a:avLst/>
          </a:prstGeom>
          <a:noFill/>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spect="1" noChangeArrowheads="1" noTextEdit="1"/>
          </p:cNvSpPr>
          <p:nvPr/>
        </p:nvSpPr>
        <p:spPr bwMode="auto">
          <a:xfrm>
            <a:off x="1835696" y="1700808"/>
            <a:ext cx="5549900" cy="3330575"/>
          </a:xfrm>
          <a:prstGeom prst="rect">
            <a:avLst/>
          </a:prstGeom>
          <a:solidFill>
            <a:srgbClr val="FFFFFF"/>
          </a:solidFill>
          <a:ln w="63500" cmpd="thickThin">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algn="ctr"/>
            <a:r>
              <a:rPr lang="ar-SA" sz="9600" b="1" dirty="0" smtClean="0"/>
              <a:t>تِرْيَاق</a:t>
            </a:r>
            <a:endParaRPr lang="he-IL" sz="9600" b="1" dirty="0"/>
          </a:p>
        </p:txBody>
      </p:sp>
      <p:sp>
        <p:nvSpPr>
          <p:cNvPr id="3" name="חץ שמאלה 2">
            <a:hlinkClick r:id="rId3" action="ppaction://hlinksldjump"/>
          </p:cNvPr>
          <p:cNvSpPr/>
          <p:nvPr/>
        </p:nvSpPr>
        <p:spPr>
          <a:xfrm>
            <a:off x="179512" y="6309320"/>
            <a:ext cx="1368152" cy="5486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4" name="Picture 4" descr="C:\Users\Acer\AppData\Local\Temp\Rar$DI10.415\floral15.gif"/>
          <p:cNvPicPr>
            <a:picLocks noChangeAspect="1" noChangeArrowheads="1" noCrop="1"/>
          </p:cNvPicPr>
          <p:nvPr/>
        </p:nvPicPr>
        <p:blipFill>
          <a:blip r:embed="rId4" cstate="print"/>
          <a:srcRect/>
          <a:stretch>
            <a:fillRect/>
          </a:stretch>
        </p:blipFill>
        <p:spPr bwMode="auto">
          <a:xfrm>
            <a:off x="6786578" y="285728"/>
            <a:ext cx="1905001" cy="2381250"/>
          </a:xfrm>
          <a:prstGeom prst="rect">
            <a:avLst/>
          </a:prstGeom>
          <a:noFill/>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spect="1" noChangeArrowheads="1" noTextEdit="1"/>
          </p:cNvSpPr>
          <p:nvPr/>
        </p:nvSpPr>
        <p:spPr bwMode="auto">
          <a:xfrm>
            <a:off x="1835696" y="1700808"/>
            <a:ext cx="5549900" cy="3330575"/>
          </a:xfrm>
          <a:prstGeom prst="rect">
            <a:avLst/>
          </a:prstGeom>
          <a:solidFill>
            <a:srgbClr val="FFFFFF"/>
          </a:solidFill>
          <a:ln w="63500" cmpd="thickThin">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algn="ctr"/>
            <a:r>
              <a:rPr lang="ar-SA" sz="9600" b="1" dirty="0" smtClean="0"/>
              <a:t>ذُعْرٌ</a:t>
            </a:r>
            <a:endParaRPr lang="he-IL" sz="9600" b="1" dirty="0"/>
          </a:p>
        </p:txBody>
      </p:sp>
      <p:sp>
        <p:nvSpPr>
          <p:cNvPr id="3" name="חץ שמאלה 2">
            <a:hlinkClick r:id="rId2" action="ppaction://hlinksldjump"/>
          </p:cNvPr>
          <p:cNvSpPr/>
          <p:nvPr/>
        </p:nvSpPr>
        <p:spPr>
          <a:xfrm>
            <a:off x="179512" y="6309320"/>
            <a:ext cx="1368152" cy="5486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4" name="Picture 4" descr="C:\Users\Acer\AppData\Local\Temp\Rar$DI10.415\floral15.gif"/>
          <p:cNvPicPr>
            <a:picLocks noChangeAspect="1" noChangeArrowheads="1" noCrop="1"/>
          </p:cNvPicPr>
          <p:nvPr/>
        </p:nvPicPr>
        <p:blipFill>
          <a:blip r:embed="rId3" cstate="print"/>
          <a:srcRect/>
          <a:stretch>
            <a:fillRect/>
          </a:stretch>
        </p:blipFill>
        <p:spPr bwMode="auto">
          <a:xfrm>
            <a:off x="6786578" y="285728"/>
            <a:ext cx="1905001" cy="2381250"/>
          </a:xfrm>
          <a:prstGeom prst="rect">
            <a:avLst/>
          </a:prstGeom>
          <a:noFill/>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לבן 4"/>
          <p:cNvSpPr/>
          <p:nvPr/>
        </p:nvSpPr>
        <p:spPr>
          <a:xfrm>
            <a:off x="3635896" y="0"/>
            <a:ext cx="5508104"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6000" b="1" spc="50" dirty="0" smtClean="0">
                <a:ln w="11430">
                  <a:solidFill>
                    <a:srgbClr val="C00000"/>
                  </a:solidFill>
                </a:ln>
                <a:solidFill>
                  <a:srgbClr val="C00000"/>
                </a:solidFill>
                <a:effectLst>
                  <a:outerShdw blurRad="76200" dist="50800" dir="5400000" algn="tl" rotWithShape="0">
                    <a:srgbClr val="000000">
                      <a:alpha val="65000"/>
                    </a:srgbClr>
                  </a:outerShdw>
                </a:effectLst>
              </a:rPr>
              <a:t>كَيْفَ تُعَالِجُ لَدْغَةَ الأفْعَى؟</a:t>
            </a:r>
            <a:endParaRPr lang="he-IL" sz="6000" b="1" spc="50" dirty="0">
              <a:ln w="11430">
                <a:solidFill>
                  <a:srgbClr val="C00000"/>
                </a:solidFill>
              </a:ln>
              <a:solidFill>
                <a:srgbClr val="C00000"/>
              </a:solidFill>
              <a:effectLst>
                <a:outerShdw blurRad="76200" dist="50800" dir="5400000" algn="tl" rotWithShape="0">
                  <a:srgbClr val="000000">
                    <a:alpha val="65000"/>
                  </a:srgbClr>
                </a:outerShdw>
              </a:effectLst>
            </a:endParaRPr>
          </a:p>
        </p:txBody>
      </p:sp>
      <p:sp>
        <p:nvSpPr>
          <p:cNvPr id="4" name="Shape 61"/>
          <p:cNvSpPr/>
          <p:nvPr/>
        </p:nvSpPr>
        <p:spPr>
          <a:xfrm>
            <a:off x="0" y="0"/>
            <a:ext cx="3643306" cy="6858000"/>
          </a:xfrm>
          <a:prstGeom prst="rect">
            <a:avLst/>
          </a:prstGeom>
          <a:blipFill>
            <a:blip r:embed="rId2" cstate="print"/>
            <a:stretch>
              <a:fillRect/>
            </a:stretch>
          </a:blipFill>
          <a:ln>
            <a:noFill/>
          </a:ln>
        </p:spPr>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אליפסה 3"/>
          <p:cNvSpPr/>
          <p:nvPr/>
        </p:nvSpPr>
        <p:spPr>
          <a:xfrm>
            <a:off x="2771800" y="1556792"/>
            <a:ext cx="4356000" cy="3852000"/>
          </a:xfrm>
          <a:prstGeom prst="ellipse">
            <a:avLst/>
          </a:prstGeom>
          <a:ln>
            <a:solidFill>
              <a:srgbClr val="C00000"/>
            </a:solidFill>
          </a:ln>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
        <p:nvSpPr>
          <p:cNvPr id="5" name="מלבן 4"/>
          <p:cNvSpPr/>
          <p:nvPr/>
        </p:nvSpPr>
        <p:spPr>
          <a:xfrm>
            <a:off x="3275856" y="2636912"/>
            <a:ext cx="3384376" cy="2308324"/>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4800" b="1" spc="50" dirty="0" smtClean="0">
                <a:ln w="11430">
                  <a:solidFill>
                    <a:srgbClr val="C00000"/>
                  </a:solidFill>
                </a:ln>
                <a:solidFill>
                  <a:srgbClr val="C00000"/>
                </a:solidFill>
                <a:effectLst>
                  <a:outerShdw blurRad="76200" dist="50800" dir="5400000" algn="tl" rotWithShape="0">
                    <a:srgbClr val="000000">
                      <a:alpha val="65000"/>
                    </a:srgbClr>
                  </a:outerShdw>
                </a:effectLst>
              </a:rPr>
              <a:t>كَيْفَ تُعَالِجُ لَدْغَةَ الأفْعَى؟</a:t>
            </a:r>
            <a:endParaRPr lang="he-IL" sz="4800" b="1" cap="none" spc="50" dirty="0">
              <a:ln w="11430">
                <a:solidFill>
                  <a:srgbClr val="C00000"/>
                </a:solidFill>
              </a:ln>
              <a:solidFill>
                <a:srgbClr val="C00000"/>
              </a:solidFill>
              <a:effectLst>
                <a:outerShdw blurRad="76200" dist="50800" dir="5400000" algn="tl" rotWithShape="0">
                  <a:srgbClr val="000000">
                    <a:alpha val="65000"/>
                  </a:srgbClr>
                </a:outerShdw>
              </a:effectLst>
            </a:endParaRPr>
          </a:p>
        </p:txBody>
      </p:sp>
      <p:cxnSp>
        <p:nvCxnSpPr>
          <p:cNvPr id="7" name="מחבר חץ ישר 6"/>
          <p:cNvCxnSpPr/>
          <p:nvPr/>
        </p:nvCxnSpPr>
        <p:spPr>
          <a:xfrm flipV="1">
            <a:off x="6588224" y="476672"/>
            <a:ext cx="1584176" cy="15121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מחבר חץ ישר 8"/>
          <p:cNvCxnSpPr/>
          <p:nvPr/>
        </p:nvCxnSpPr>
        <p:spPr>
          <a:xfrm flipH="1" flipV="1">
            <a:off x="1475656" y="764704"/>
            <a:ext cx="1656184" cy="1440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מחבר חץ ישר 10"/>
          <p:cNvCxnSpPr/>
          <p:nvPr/>
        </p:nvCxnSpPr>
        <p:spPr>
          <a:xfrm flipH="1" flipV="1">
            <a:off x="539552" y="3212976"/>
            <a:ext cx="2016224"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מחבר חץ ישר 12"/>
          <p:cNvCxnSpPr/>
          <p:nvPr/>
        </p:nvCxnSpPr>
        <p:spPr>
          <a:xfrm flipH="1">
            <a:off x="1115616" y="4293096"/>
            <a:ext cx="1512168"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מחבר חץ ישר 14"/>
          <p:cNvCxnSpPr/>
          <p:nvPr/>
        </p:nvCxnSpPr>
        <p:spPr>
          <a:xfrm flipV="1">
            <a:off x="5076056" y="188640"/>
            <a:ext cx="0" cy="12241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מחבר חץ ישר 20"/>
          <p:cNvCxnSpPr/>
          <p:nvPr/>
        </p:nvCxnSpPr>
        <p:spPr>
          <a:xfrm flipV="1">
            <a:off x="7236296" y="3068960"/>
            <a:ext cx="1440160"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מחבר חץ ישר 22"/>
          <p:cNvCxnSpPr/>
          <p:nvPr/>
        </p:nvCxnSpPr>
        <p:spPr>
          <a:xfrm>
            <a:off x="7164288" y="4149080"/>
            <a:ext cx="1584176"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מחבר חץ ישר 24"/>
          <p:cNvCxnSpPr/>
          <p:nvPr/>
        </p:nvCxnSpPr>
        <p:spPr>
          <a:xfrm>
            <a:off x="6372200" y="5229200"/>
            <a:ext cx="720080" cy="1296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מחבר חץ ישר 26"/>
          <p:cNvCxnSpPr/>
          <p:nvPr/>
        </p:nvCxnSpPr>
        <p:spPr>
          <a:xfrm flipH="1">
            <a:off x="2627784" y="5229200"/>
            <a:ext cx="864096"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מחבר חץ ישר 30"/>
          <p:cNvCxnSpPr/>
          <p:nvPr/>
        </p:nvCxnSpPr>
        <p:spPr>
          <a:xfrm flipH="1" flipV="1">
            <a:off x="3203848" y="404664"/>
            <a:ext cx="648072" cy="12241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מחבר חץ ישר 33"/>
          <p:cNvCxnSpPr/>
          <p:nvPr/>
        </p:nvCxnSpPr>
        <p:spPr>
          <a:xfrm flipH="1">
            <a:off x="4860032" y="5589240"/>
            <a:ext cx="72008"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66"/>
          <p:cNvSpPr txBox="1">
            <a:spLocks/>
          </p:cNvSpPr>
          <p:nvPr/>
        </p:nvSpPr>
        <p:spPr>
          <a:xfrm rot="21162938">
            <a:off x="-80997" y="418412"/>
            <a:ext cx="9287590" cy="6020079"/>
          </a:xfrm>
          <a:prstGeom prst="rect">
            <a:avLst/>
          </a:prstGeom>
          <a:blipFill>
            <a:blip r:embed="rId2" cstate="print"/>
            <a:tile tx="0" ty="0" sx="100000" sy="100000" flip="none" algn="tl"/>
          </a:blipFill>
          <a:effectLst>
            <a:outerShdw blurRad="40000" dist="23000" dir="5400000" rotWithShape="0">
              <a:srgbClr val="000000">
                <a:alpha val="35000"/>
              </a:srgbClr>
            </a:outerShdw>
            <a:reflection blurRad="6350" stA="52000" endA="300" endPos="35000" dir="5400000" sy="-100000" algn="bl" rotWithShape="0"/>
          </a:effectLst>
          <a:scene3d>
            <a:camera prst="isometricOffAxis2Left"/>
            <a:lightRig rig="threePt" dir="t">
              <a:rot lat="0" lon="0" rev="1200000"/>
            </a:lightRig>
          </a:scene3d>
          <a:sp3d>
            <a:bevelT w="63500" h="25400" prst="cross"/>
          </a:sp3d>
        </p:spPr>
        <p:style>
          <a:lnRef idx="0">
            <a:schemeClr val="accent4"/>
          </a:lnRef>
          <a:fillRef idx="3">
            <a:schemeClr val="accent4"/>
          </a:fillRef>
          <a:effectRef idx="3">
            <a:schemeClr val="accent4"/>
          </a:effectRef>
          <a:fontRef idx="minor">
            <a:schemeClr val="lt1"/>
          </a:fontRef>
        </p:style>
        <p:txBody>
          <a:bodyPr vert="horz" wrap="square" lIns="91425" tIns="91425" rIns="91425" bIns="91425" anchor="t" anchorCtr="0">
            <a:spAutoFit/>
          </a:bodyPr>
          <a:lstStyle/>
          <a:p>
            <a:pPr marL="342900" marR="0" lvl="0" indent="-342900" defTabSz="914400" eaLnBrk="1" fontAlgn="auto" latinLnBrk="0" hangingPunct="1">
              <a:lnSpc>
                <a:spcPct val="100000"/>
              </a:lnSpc>
              <a:spcBef>
                <a:spcPct val="20000"/>
              </a:spcBef>
              <a:spcAft>
                <a:spcPts val="0"/>
              </a:spcAft>
              <a:buClr>
                <a:schemeClr val="accent1"/>
              </a:buClr>
              <a:buSzPct val="70000"/>
              <a:buFont typeface="Wingdings 2"/>
              <a:buNone/>
              <a:tabLst/>
              <a:defRPr/>
            </a:pP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ي</a:t>
            </a:r>
            <a:r>
              <a:rPr kumimoji="0" lang="ar-SA"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ج</a:t>
            </a:r>
            <a:r>
              <a:rPr kumimoji="0" lang="ar-SA"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ب</a:t>
            </a:r>
            <a:r>
              <a:rPr kumimoji="0" lang="ar-SA"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 </a:t>
            </a:r>
            <a:r>
              <a:rPr lang="ar-SA" sz="4800" b="1" dirty="0" smtClean="0">
                <a:solidFill>
                  <a:schemeClr val="tx1"/>
                </a:solidFill>
                <a:latin typeface="Arabic Typesetting" pitchFamily="66" charset="-78"/>
                <a:cs typeface="Arabic Typesetting" pitchFamily="66" charset="-78"/>
              </a:rPr>
              <a:t>أ</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ن</a:t>
            </a:r>
            <a:r>
              <a:rPr kumimoji="0" lang="ar-SA"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 ن</a:t>
            </a:r>
            <a:r>
              <a:rPr kumimoji="0" lang="ar-SA"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ع</a:t>
            </a:r>
            <a:r>
              <a:rPr kumimoji="0" lang="ar-SA"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ل</a:t>
            </a:r>
            <a:r>
              <a:rPr kumimoji="0" lang="ar-SA"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م</a:t>
            </a:r>
            <a:r>
              <a:rPr kumimoji="0" lang="ar-SA"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 </a:t>
            </a:r>
            <a:r>
              <a:rPr lang="ar-SA" sz="4800" b="1" dirty="0" smtClean="0">
                <a:solidFill>
                  <a:schemeClr val="tx1"/>
                </a:solidFill>
                <a:latin typeface="Arabic Typesetting" pitchFamily="66" charset="-78"/>
                <a:cs typeface="Arabic Typesetting" pitchFamily="66" charset="-78"/>
              </a:rPr>
              <a:t>أ</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و</a:t>
            </a:r>
            <a:r>
              <a:rPr kumimoji="0" lang="ar-SA"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لا</a:t>
            </a:r>
            <a:r>
              <a:rPr kumimoji="0" lang="ar-SA"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 </a:t>
            </a:r>
            <a:r>
              <a:rPr lang="ar-SA" sz="4800" b="1" dirty="0" smtClean="0">
                <a:solidFill>
                  <a:schemeClr val="tx1"/>
                </a:solidFill>
                <a:latin typeface="Arabic Typesetting" pitchFamily="66" charset="-78"/>
                <a:cs typeface="Arabic Typesetting" pitchFamily="66" charset="-78"/>
              </a:rPr>
              <a:t>أ</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ن</a:t>
            </a:r>
            <a:r>
              <a:rPr kumimoji="0" lang="ar-SA"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 ج</a:t>
            </a:r>
            <a:r>
              <a:rPr kumimoji="0" lang="ar-SA"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ميع</a:t>
            </a:r>
            <a:r>
              <a:rPr kumimoji="0" lang="ar-SA"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 الأفاعي ت</a:t>
            </a:r>
            <a:r>
              <a:rPr kumimoji="0" lang="ar-SA"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ل</a:t>
            </a:r>
            <a:r>
              <a:rPr kumimoji="0" lang="ar-SA"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د</a:t>
            </a:r>
            <a:r>
              <a:rPr kumimoji="0" lang="ar-SA"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غ</a:t>
            </a:r>
            <a:r>
              <a:rPr kumimoji="0" lang="ar-SA"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 و</a:t>
            </a:r>
            <a:r>
              <a:rPr kumimoji="0" lang="ar-SA"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لكن</a:t>
            </a:r>
            <a:r>
              <a:rPr kumimoji="0" lang="ar-SA"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ه</a:t>
            </a:r>
            <a:r>
              <a:rPr kumimoji="0" lang="ar-SA"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ا </a:t>
            </a:r>
            <a:r>
              <a:rPr lang="ar-SA" sz="4800" b="1" u="sng" dirty="0" smtClean="0">
                <a:solidFill>
                  <a:srgbClr val="CC0000"/>
                </a:solidFill>
                <a:latin typeface="Arabic Typesetting" pitchFamily="66" charset="-78"/>
                <a:cs typeface="Arabic Typesetting" pitchFamily="66" charset="-78"/>
              </a:rPr>
              <a:t>لَيْ</a:t>
            </a:r>
            <a:r>
              <a:rPr kumimoji="0" lang="ar" sz="4800" b="1" i="0" u="sng" strike="noStrike" kern="1200" cap="none" spc="0" normalizeH="0" baseline="0" noProof="0" dirty="0" smtClean="0">
                <a:ln>
                  <a:noFill/>
                </a:ln>
                <a:solidFill>
                  <a:srgbClr val="CC0000"/>
                </a:solidFill>
                <a:effectLst/>
                <a:uLnTx/>
                <a:uFillTx/>
                <a:latin typeface="Arabic Typesetting" pitchFamily="66" charset="-78"/>
                <a:cs typeface="Arabic Typesetting" pitchFamily="66" charset="-78"/>
              </a:rPr>
              <a:t>س</a:t>
            </a:r>
            <a:r>
              <a:rPr kumimoji="0" lang="ar-SA" sz="4800" b="1" i="0" u="sng" strike="noStrike" kern="1200" cap="none" spc="0" normalizeH="0" baseline="0" noProof="0" dirty="0" smtClean="0">
                <a:ln>
                  <a:noFill/>
                </a:ln>
                <a:solidFill>
                  <a:srgbClr val="CC0000"/>
                </a:solidFill>
                <a:effectLst/>
                <a:uLnTx/>
                <a:uFillTx/>
                <a:latin typeface="Arabic Typesetting" pitchFamily="66" charset="-78"/>
                <a:cs typeface="Arabic Typesetting" pitchFamily="66" charset="-78"/>
              </a:rPr>
              <a:t>َ</a:t>
            </a:r>
            <a:r>
              <a:rPr kumimoji="0" lang="ar" sz="4800" b="1" i="0" u="sng" strike="noStrike" kern="1200" cap="none" spc="0" normalizeH="0" baseline="0" noProof="0" dirty="0" smtClean="0">
                <a:ln>
                  <a:noFill/>
                </a:ln>
                <a:solidFill>
                  <a:srgbClr val="CC0000"/>
                </a:solidFill>
                <a:effectLst/>
                <a:uLnTx/>
                <a:uFillTx/>
                <a:latin typeface="Arabic Typesetting" pitchFamily="66" charset="-78"/>
                <a:cs typeface="Arabic Typesetting" pitchFamily="66" charset="-78"/>
              </a:rPr>
              <a:t>ت</a:t>
            </a:r>
            <a:r>
              <a:rPr kumimoji="0" lang="ar-SA" sz="4800" b="1" i="0" u="sng" strike="noStrike" kern="1200" cap="none" spc="0" normalizeH="0" baseline="0" noProof="0" dirty="0" smtClean="0">
                <a:ln>
                  <a:noFill/>
                </a:ln>
                <a:solidFill>
                  <a:srgbClr val="CC0000"/>
                </a:solidFill>
                <a:effectLst/>
                <a:uLnTx/>
                <a:uFillTx/>
                <a:latin typeface="Arabic Typesetting" pitchFamily="66" charset="-78"/>
                <a:cs typeface="Arabic Typesetting" pitchFamily="66" charset="-78"/>
              </a:rPr>
              <a:t>ْ</a:t>
            </a:r>
            <a:r>
              <a:rPr kumimoji="0" lang="ar" sz="4800" b="1" i="0" u="sng" strike="noStrike" kern="1200" cap="none" spc="0" normalizeH="0" baseline="0" noProof="0" dirty="0" smtClean="0">
                <a:ln>
                  <a:noFill/>
                </a:ln>
                <a:solidFill>
                  <a:srgbClr val="CC0000"/>
                </a:solidFill>
                <a:effectLst/>
                <a:uLnTx/>
                <a:uFillTx/>
                <a:latin typeface="Arabic Typesetting" pitchFamily="66" charset="-78"/>
                <a:cs typeface="Arabic Typesetting" pitchFamily="66" charset="-78"/>
              </a:rPr>
              <a:t> ج</a:t>
            </a:r>
            <a:r>
              <a:rPr kumimoji="0" lang="ar-SA" sz="4800" b="1" i="0" u="sng" strike="noStrike" kern="1200" cap="none" spc="0" normalizeH="0" baseline="0" noProof="0" dirty="0" smtClean="0">
                <a:ln>
                  <a:noFill/>
                </a:ln>
                <a:solidFill>
                  <a:srgbClr val="CC0000"/>
                </a:solidFill>
                <a:effectLst/>
                <a:uLnTx/>
                <a:uFillTx/>
                <a:latin typeface="Arabic Typesetting" pitchFamily="66" charset="-78"/>
                <a:cs typeface="Arabic Typesetting" pitchFamily="66" charset="-78"/>
              </a:rPr>
              <a:t>َ</a:t>
            </a:r>
            <a:r>
              <a:rPr kumimoji="0" lang="ar" sz="4800" b="1" i="0" u="sng" strike="noStrike" kern="1200" cap="none" spc="0" normalizeH="0" baseline="0" noProof="0" dirty="0" smtClean="0">
                <a:ln>
                  <a:noFill/>
                </a:ln>
                <a:solidFill>
                  <a:srgbClr val="CC0000"/>
                </a:solidFill>
                <a:effectLst/>
                <a:uLnTx/>
                <a:uFillTx/>
                <a:latin typeface="Arabic Typesetting" pitchFamily="66" charset="-78"/>
                <a:cs typeface="Arabic Typesetting" pitchFamily="66" charset="-78"/>
              </a:rPr>
              <a:t>ميع</a:t>
            </a:r>
            <a:r>
              <a:rPr kumimoji="0" lang="ar-SA" sz="4800" b="1" i="0" u="sng" strike="noStrike" kern="1200" cap="none" spc="0" normalizeH="0" baseline="0" noProof="0" dirty="0" smtClean="0">
                <a:ln>
                  <a:noFill/>
                </a:ln>
                <a:solidFill>
                  <a:srgbClr val="CC0000"/>
                </a:solidFill>
                <a:effectLst/>
                <a:uLnTx/>
                <a:uFillTx/>
                <a:latin typeface="Arabic Typesetting" pitchFamily="66" charset="-78"/>
                <a:cs typeface="Arabic Typesetting" pitchFamily="66" charset="-78"/>
              </a:rPr>
              <a:t>ُ</a:t>
            </a:r>
            <a:r>
              <a:rPr kumimoji="0" lang="ar" sz="4800" b="1" i="0" u="sng" strike="noStrike" kern="1200" cap="none" spc="0" normalizeH="0" baseline="0" noProof="0" dirty="0" smtClean="0">
                <a:ln>
                  <a:noFill/>
                </a:ln>
                <a:solidFill>
                  <a:srgbClr val="CC0000"/>
                </a:solidFill>
                <a:effectLst/>
                <a:uLnTx/>
                <a:uFillTx/>
                <a:latin typeface="Arabic Typesetting" pitchFamily="66" charset="-78"/>
                <a:cs typeface="Arabic Typesetting" pitchFamily="66" charset="-78"/>
              </a:rPr>
              <a:t>ها </a:t>
            </a:r>
            <a:r>
              <a:rPr kumimoji="0" lang="ar" sz="4800" b="1" i="0" u="sng" strike="noStrike" kern="1200" cap="none" spc="0" normalizeH="0" baseline="0" noProof="0" dirty="0" smtClean="0">
                <a:ln>
                  <a:noFill/>
                </a:ln>
                <a:solidFill>
                  <a:srgbClr val="FF0000"/>
                </a:solidFill>
                <a:effectLst/>
                <a:uLnTx/>
                <a:uFillTx/>
                <a:latin typeface="Arabic Typesetting" pitchFamily="66" charset="-78"/>
                <a:cs typeface="Arabic Typesetting" pitchFamily="66" charset="-78"/>
              </a:rPr>
              <a:t>سام</a:t>
            </a:r>
            <a:r>
              <a:rPr kumimoji="0" lang="ar-SA" sz="4800" b="1" i="0" u="sng" strike="noStrike" kern="1200" cap="none" spc="0" normalizeH="0" baseline="0" noProof="0" dirty="0" smtClean="0">
                <a:ln>
                  <a:noFill/>
                </a:ln>
                <a:solidFill>
                  <a:srgbClr val="FF0000"/>
                </a:solidFill>
                <a:effectLst/>
                <a:uLnTx/>
                <a:uFillTx/>
                <a:latin typeface="Arabic Typesetting" pitchFamily="66" charset="-78"/>
                <a:cs typeface="Arabic Typesetting" pitchFamily="66" charset="-78"/>
              </a:rPr>
              <a:t>ّ</a:t>
            </a:r>
            <a:r>
              <a:rPr kumimoji="0" lang="ar" sz="4800" b="1" i="0" u="sng" strike="noStrike" kern="1200" cap="none" spc="0" normalizeH="0" baseline="0" noProof="0" dirty="0" smtClean="0">
                <a:ln>
                  <a:noFill/>
                </a:ln>
                <a:solidFill>
                  <a:srgbClr val="FF0000"/>
                </a:solidFill>
                <a:effectLst/>
                <a:uLnTx/>
                <a:uFillTx/>
                <a:latin typeface="Arabic Typesetting" pitchFamily="66" charset="-78"/>
                <a:cs typeface="Arabic Typesetting" pitchFamily="66" charset="-78"/>
              </a:rPr>
              <a:t>ة</a:t>
            </a:r>
            <a:r>
              <a:rPr kumimoji="0" lang="ar-SA" sz="4800" b="1" i="0" u="sng" strike="noStrike" kern="1200" cap="none" spc="0" normalizeH="0" baseline="0" noProof="0" dirty="0" smtClean="0">
                <a:ln>
                  <a:noFill/>
                </a:ln>
                <a:solidFill>
                  <a:srgbClr val="FF0000"/>
                </a:solidFill>
                <a:effectLst/>
                <a:uLnTx/>
                <a:uFillTx/>
                <a:latin typeface="Arabic Typesetting" pitchFamily="66" charset="-78"/>
                <a:cs typeface="Arabic Typesetting" pitchFamily="66" charset="-78"/>
              </a:rPr>
              <a:t>ً</a:t>
            </a:r>
            <a:r>
              <a:rPr lang="ar-SA" sz="4800" b="1" dirty="0" smtClean="0">
                <a:solidFill>
                  <a:srgbClr val="FF0000"/>
                </a:solidFill>
                <a:latin typeface="Arabic Typesetting" pitchFamily="66" charset="-78"/>
                <a:cs typeface="Arabic Typesetting" pitchFamily="66" charset="-78"/>
              </a:rPr>
              <a:t>،</a:t>
            </a:r>
            <a:r>
              <a:rPr kumimoji="0" lang="ar-SA" sz="4800" b="1" i="0" u="none" strike="noStrike" kern="1200" cap="none" spc="0" normalizeH="0" baseline="0" noProof="0" dirty="0" smtClean="0">
                <a:ln>
                  <a:noFill/>
                </a:ln>
                <a:solidFill>
                  <a:srgbClr val="FF0000"/>
                </a:solidFill>
                <a:effectLst/>
                <a:uLnTx/>
                <a:uFillTx/>
                <a:latin typeface="Arabic Typesetting" pitchFamily="66" charset="-78"/>
                <a:cs typeface="Arabic Typesetting" pitchFamily="66" charset="-78"/>
              </a:rPr>
              <a:t> </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وأن</a:t>
            </a:r>
            <a:r>
              <a:rPr kumimoji="0" lang="ar-SA"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 ل</a:t>
            </a:r>
            <a:r>
              <a:rPr kumimoji="0" lang="ar-SA"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د</a:t>
            </a:r>
            <a:r>
              <a:rPr kumimoji="0" lang="ar-SA"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غ</a:t>
            </a:r>
            <a:r>
              <a:rPr kumimoji="0" lang="ar-SA"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ة</a:t>
            </a:r>
            <a:r>
              <a:rPr kumimoji="0" lang="ar-SA"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 الأف</a:t>
            </a:r>
            <a:r>
              <a:rPr kumimoji="0" lang="ar-SA"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عى الس</a:t>
            </a:r>
            <a:r>
              <a:rPr kumimoji="0" lang="ar-SA"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ام</a:t>
            </a:r>
            <a:r>
              <a:rPr kumimoji="0" lang="ar-SA"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ة</a:t>
            </a:r>
            <a:r>
              <a:rPr kumimoji="0" lang="ar-SA"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 ق</a:t>
            </a:r>
            <a:r>
              <a:rPr kumimoji="0" lang="ar-SA"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د</a:t>
            </a:r>
            <a:r>
              <a:rPr kumimoji="0" lang="ar-SA"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 لا ت</a:t>
            </a:r>
            <a:r>
              <a:rPr kumimoji="0" lang="ar-SA"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كون</a:t>
            </a:r>
            <a:r>
              <a:rPr kumimoji="0" lang="ar-SA"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 م</a:t>
            </a:r>
            <a:r>
              <a:rPr kumimoji="0" lang="ar-SA"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ن</a:t>
            </a:r>
            <a:r>
              <a:rPr kumimoji="0" lang="ar-SA"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 الن</a:t>
            </a:r>
            <a:r>
              <a:rPr kumimoji="0" lang="ar-SA"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و</a:t>
            </a:r>
            <a:r>
              <a:rPr kumimoji="0" lang="ar-SA"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ع القات</a:t>
            </a:r>
            <a:r>
              <a:rPr kumimoji="0" lang="ar-SA"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ل</a:t>
            </a:r>
            <a:r>
              <a:rPr kumimoji="0" lang="ar-SA"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 ب</a:t>
            </a:r>
            <a:r>
              <a:rPr kumimoji="0" lang="ar-SA"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ا</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لض</a:t>
            </a:r>
            <a:r>
              <a:rPr kumimoji="0" lang="ar-SA"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رورة</a:t>
            </a:r>
            <a:r>
              <a:rPr kumimoji="0" lang="ar-SA"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 ولك</a:t>
            </a:r>
            <a:r>
              <a:rPr kumimoji="0" lang="ar-SA"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ن</a:t>
            </a:r>
            <a:r>
              <a:rPr kumimoji="0" lang="ar-SA"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 </a:t>
            </a:r>
            <a:r>
              <a:rPr lang="ar-SA" sz="4800" b="1" dirty="0" smtClean="0">
                <a:solidFill>
                  <a:schemeClr val="tx1"/>
                </a:solidFill>
                <a:latin typeface="Arabic Typesetting" pitchFamily="66" charset="-78"/>
                <a:cs typeface="Arabic Typesetting" pitchFamily="66" charset="-78"/>
              </a:rPr>
              <a:t>إ</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ذا</a:t>
            </a:r>
            <a:r>
              <a:rPr kumimoji="0" lang="ar-SA"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 حَصَلَ أنْ أُصيبَ</a:t>
            </a:r>
            <a:r>
              <a:rPr kumimoji="0" lang="ar-SA" sz="4800" b="1" i="0" u="none" strike="noStrike" kern="1200" cap="none" spc="0" normalizeH="0" noProof="0" dirty="0" smtClean="0">
                <a:ln>
                  <a:noFill/>
                </a:ln>
                <a:solidFill>
                  <a:schemeClr val="tx1"/>
                </a:solidFill>
                <a:effectLst/>
                <a:uLnTx/>
                <a:uFillTx/>
                <a:latin typeface="Arabic Typesetting" pitchFamily="66" charset="-78"/>
                <a:cs typeface="Arabic Typesetting" pitchFamily="66" charset="-78"/>
              </a:rPr>
              <a:t> إنسانٌ بِلَدْغَةِ</a:t>
            </a:r>
            <a:r>
              <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 </a:t>
            </a:r>
            <a:r>
              <a:rPr kumimoji="0" lang="ar-SA"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rPr>
              <a:t>أَفْعَى،</a:t>
            </a:r>
            <a:r>
              <a:rPr kumimoji="0" lang="ar-SA" sz="4800" b="1" i="0" u="none" strike="noStrike" kern="1200" cap="none" spc="0" normalizeH="0" noProof="0" dirty="0" smtClean="0">
                <a:ln>
                  <a:noFill/>
                </a:ln>
                <a:solidFill>
                  <a:schemeClr val="tx1"/>
                </a:solidFill>
                <a:effectLst/>
                <a:uLnTx/>
                <a:uFillTx/>
                <a:latin typeface="Arabic Typesetting" pitchFamily="66" charset="-78"/>
                <a:cs typeface="Arabic Typesetting" pitchFamily="66" charset="-78"/>
              </a:rPr>
              <a:t> فَلَيْسَ الوَقْتُ مُتَّسِعًا لِطَرْحَ الأسْئلَةِ، بَلْ يَجِبُ الإسْراعُ فوْرًا بِنَقلِ المَلْدُوغِ إلى </a:t>
            </a:r>
            <a:r>
              <a:rPr lang="ar-SA" sz="4800" b="1" dirty="0" smtClean="0">
                <a:solidFill>
                  <a:schemeClr val="tx1"/>
                </a:solidFill>
                <a:latin typeface="Arabic Typesetting" pitchFamily="66" charset="-78"/>
                <a:cs typeface="Arabic Typesetting" pitchFamily="66" charset="-78"/>
              </a:rPr>
              <a:t>أقرَبِ مُسْتَشْفَى، وإلّا فاسْتِدْعاءُ أَقْرَبِ طبيبٍ مُمْكن. وبِانْتِظارِ النَّقلِ إلى المُسْتَشفَى، أو وُصولِ الطَّبيبِ لِلمَلْدوغِ هُناكَ إسعافاتٌ أَوَّليّةٌ لا بُدَّ مِنْ إجْرائها، 	  تتلَخَّصُ فِي مَا يَلي:</a:t>
            </a:r>
            <a:endParaRPr kumimoji="0" lang="ar" sz="4800" b="1" i="0" u="none" strike="noStrike" kern="1200" cap="none" spc="0" normalizeH="0" baseline="0" noProof="0" dirty="0" smtClean="0">
              <a:ln>
                <a:noFill/>
              </a:ln>
              <a:solidFill>
                <a:schemeClr val="tx1"/>
              </a:solidFill>
              <a:effectLst/>
              <a:uLnTx/>
              <a:uFillTx/>
              <a:latin typeface="Arabic Typesetting" pitchFamily="66" charset="-78"/>
              <a:cs typeface="Arabic Typesetting" pitchFamily="66" charset="-78"/>
            </a:endParaRPr>
          </a:p>
          <a:p>
            <a:pPr marL="342900" marR="0" lvl="0" indent="-342900" algn="r" defTabSz="914400" rtl="1" eaLnBrk="1" fontAlgn="auto" latinLnBrk="0" hangingPunct="1">
              <a:lnSpc>
                <a:spcPct val="100000"/>
              </a:lnSpc>
              <a:spcBef>
                <a:spcPct val="20000"/>
              </a:spcBef>
              <a:spcAft>
                <a:spcPts val="0"/>
              </a:spcAft>
              <a:buClr>
                <a:schemeClr val="accent1"/>
              </a:buClr>
              <a:buSzPct val="70000"/>
              <a:buFont typeface="Wingdings 2"/>
              <a:buChar char=""/>
              <a:tabLst/>
              <a:defRPr/>
            </a:pPr>
            <a:endParaRPr kumimoji="0" lang="ar" sz="3600" b="1" i="0" u="none" strike="noStrike" kern="1200" cap="none" spc="0" normalizeH="0" baseline="0" noProof="0" dirty="0">
              <a:ln>
                <a:noFill/>
              </a:ln>
              <a:solidFill>
                <a:schemeClr val="lt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pPr algn="ctr"/>
            <a:r>
              <a:rPr lang="ar-SA" dirty="0" smtClean="0"/>
              <a:t>استَنْتِجْ مَوْضُوعَ الفَقَرَةِ التَّالِيَةِ </a:t>
            </a:r>
            <a:endParaRPr lang="ar-SA" dirty="0"/>
          </a:p>
        </p:txBody>
      </p:sp>
      <p:pic>
        <p:nvPicPr>
          <p:cNvPr id="8" name="מציין מיקום תוכן 7" descr="%20_1_~1.JPG">
            <a:hlinkClick r:id="rId2" action="ppaction://hlinkfile"/>
          </p:cNvPr>
          <p:cNvPicPr>
            <a:picLocks noGrp="1" noChangeAspect="1"/>
          </p:cNvPicPr>
          <p:nvPr>
            <p:ph idx="1"/>
          </p:nvPr>
        </p:nvPicPr>
        <p:blipFill>
          <a:blip r:embed="rId3" cstate="print"/>
          <a:stretch>
            <a:fillRect/>
          </a:stretch>
        </p:blipFill>
        <p:spPr>
          <a:xfrm>
            <a:off x="963868" y="1928802"/>
            <a:ext cx="7322908" cy="4500594"/>
          </a:xfrm>
          <a:prstGeom prst="ellipse">
            <a:avLst/>
          </a:prstGeom>
          <a:ln>
            <a:noFill/>
          </a:ln>
          <a:effectLst>
            <a:softEdge rad="112500"/>
          </a:effectLst>
        </p:spPr>
      </p:pic>
      <p:pic>
        <p:nvPicPr>
          <p:cNvPr id="9" name="Picture 4" descr="C:\Users\Acer\AppData\Local\Temp\Rar$DI10.415\floral15.gif"/>
          <p:cNvPicPr>
            <a:picLocks noChangeAspect="1" noChangeArrowheads="1" noCrop="1"/>
          </p:cNvPicPr>
          <p:nvPr/>
        </p:nvPicPr>
        <p:blipFill>
          <a:blip r:embed="rId4" cstate="print"/>
          <a:srcRect/>
          <a:stretch>
            <a:fillRect/>
          </a:stretch>
        </p:blipFill>
        <p:spPr bwMode="auto">
          <a:xfrm>
            <a:off x="7238999" y="1857364"/>
            <a:ext cx="1905001" cy="2381250"/>
          </a:xfrm>
          <a:prstGeom prst="rect">
            <a:avLst/>
          </a:prstGeom>
          <a:noFill/>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0" y="1071546"/>
            <a:ext cx="9144000" cy="1107996"/>
          </a:xfrm>
          <a:prstGeom prst="rect">
            <a:avLst/>
          </a:prstGeom>
        </p:spPr>
        <p:txBody>
          <a:bodyPr wrap="square">
            <a:spAutoFit/>
          </a:bodyPr>
          <a:lstStyle/>
          <a:p>
            <a:endParaRPr lang="he-IL" sz="6600" b="1" dirty="0"/>
          </a:p>
        </p:txBody>
      </p:sp>
      <p:sp>
        <p:nvSpPr>
          <p:cNvPr id="3" name="מלבן 2"/>
          <p:cNvSpPr/>
          <p:nvPr/>
        </p:nvSpPr>
        <p:spPr>
          <a:xfrm>
            <a:off x="0" y="500042"/>
            <a:ext cx="8215338" cy="1200329"/>
          </a:xfrm>
          <a:prstGeom prst="rect">
            <a:avLst/>
          </a:prstGeom>
        </p:spPr>
        <p:txBody>
          <a:bodyPr wrap="square">
            <a:spAutoFit/>
          </a:bodyPr>
          <a:lstStyle/>
          <a:p>
            <a:pPr algn="ctr"/>
            <a:r>
              <a:rPr lang="ar-SA"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الطرق التي تمكننا من التخلص من اللدغة</a:t>
            </a:r>
            <a:endParaRPr lang="ar-SA" sz="3600" dirty="0"/>
          </a:p>
        </p:txBody>
      </p:sp>
      <p:graphicFrame>
        <p:nvGraphicFramePr>
          <p:cNvPr id="5" name="رسم تخطيطي 5"/>
          <p:cNvGraphicFramePr/>
          <p:nvPr>
            <p:extLst>
              <p:ext uri="{D42A27DB-BD31-4B8C-83A1-F6EECF244321}">
                <p14:modId xmlns:p14="http://schemas.microsoft.com/office/powerpoint/2010/main" xmlns="" val="2261905654"/>
              </p:ext>
            </p:extLst>
          </p:nvPr>
        </p:nvGraphicFramePr>
        <p:xfrm>
          <a:off x="0" y="1916832"/>
          <a:ext cx="9144000"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http://www.a-g.co.il/door/images/door_lb/int_eli_door60_big.jpg">
            <a:hlinkClick r:id="" action="ppaction://hlinkshowjump?jump=nextslide"/>
            <a:hlinkHover r:id="" action="ppaction://hlinkshowjump?jump=nextslide"/>
          </p:cNvPr>
          <p:cNvPicPr>
            <a:picLocks noChangeAspect="1" noChangeArrowheads="1"/>
          </p:cNvPicPr>
          <p:nvPr/>
        </p:nvPicPr>
        <p:blipFill>
          <a:blip r:embed="rId2" cstate="print"/>
          <a:srcRect/>
          <a:stretch>
            <a:fillRect/>
          </a:stretch>
        </p:blipFill>
        <p:spPr bwMode="auto">
          <a:xfrm>
            <a:off x="5436096" y="0"/>
            <a:ext cx="3707904" cy="2808312"/>
          </a:xfrm>
          <a:prstGeom prst="rect">
            <a:avLst/>
          </a:prstGeom>
          <a:noFill/>
        </p:spPr>
      </p:pic>
      <p:pic>
        <p:nvPicPr>
          <p:cNvPr id="7" name="Picture 2" descr="http://www.a-g.co.il/door/images/door_lb/int_eli_door60_big.jpg"/>
          <p:cNvPicPr>
            <a:picLocks noChangeAspect="1" noChangeArrowheads="1"/>
          </p:cNvPicPr>
          <p:nvPr/>
        </p:nvPicPr>
        <p:blipFill>
          <a:blip r:embed="rId2" cstate="print"/>
          <a:srcRect/>
          <a:stretch>
            <a:fillRect/>
          </a:stretch>
        </p:blipFill>
        <p:spPr bwMode="auto">
          <a:xfrm>
            <a:off x="0" y="0"/>
            <a:ext cx="3707904" cy="2808312"/>
          </a:xfrm>
          <a:prstGeom prst="rect">
            <a:avLst/>
          </a:prstGeom>
          <a:noFill/>
        </p:spPr>
      </p:pic>
      <p:pic>
        <p:nvPicPr>
          <p:cNvPr id="9" name="Picture 2" descr="http://www.a-g.co.il/door/images/door_lb/int_eli_door60_big.jpg"/>
          <p:cNvPicPr>
            <a:picLocks noChangeAspect="1" noChangeArrowheads="1"/>
          </p:cNvPicPr>
          <p:nvPr/>
        </p:nvPicPr>
        <p:blipFill>
          <a:blip r:embed="rId2" cstate="print"/>
          <a:srcRect/>
          <a:stretch>
            <a:fillRect/>
          </a:stretch>
        </p:blipFill>
        <p:spPr bwMode="auto">
          <a:xfrm>
            <a:off x="2571736" y="3000372"/>
            <a:ext cx="3707904" cy="2808312"/>
          </a:xfrm>
          <a:prstGeom prst="rect">
            <a:avLst/>
          </a:prstGeom>
          <a:noFill/>
        </p:spPr>
      </p:pic>
      <p:sp>
        <p:nvSpPr>
          <p:cNvPr id="6" name="מלבן 5">
            <a:hlinkClick r:id="rId3" action="ppaction://hlinksldjump"/>
          </p:cNvPr>
          <p:cNvSpPr/>
          <p:nvPr/>
        </p:nvSpPr>
        <p:spPr>
          <a:xfrm>
            <a:off x="6143636" y="620688"/>
            <a:ext cx="2214578" cy="156966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2400" b="1" spc="50" dirty="0" smtClean="0">
                <a:ln w="11430">
                  <a:solidFill>
                    <a:srgbClr val="C00000"/>
                  </a:solidFill>
                </a:ln>
                <a:solidFill>
                  <a:srgbClr val="C00000"/>
                </a:solidFill>
                <a:effectLst>
                  <a:outerShdw blurRad="76200" dist="50800" dir="5400000" algn="tl" rotWithShape="0">
                    <a:srgbClr val="000000">
                      <a:alpha val="65000"/>
                    </a:srgbClr>
                  </a:outerShdw>
                </a:effectLst>
              </a:rPr>
              <a:t>خُطُوَاتُ مَا قَبلَ القِراءَةِ</a:t>
            </a:r>
          </a:p>
          <a:p>
            <a:pPr algn="ctr"/>
            <a:r>
              <a:rPr lang="ar-SA" sz="2400" b="1" cap="none" spc="50" dirty="0" smtClean="0">
                <a:ln w="11430">
                  <a:solidFill>
                    <a:srgbClr val="C00000"/>
                  </a:solidFill>
                </a:ln>
                <a:solidFill>
                  <a:srgbClr val="C00000"/>
                </a:solidFill>
                <a:effectLst>
                  <a:outerShdw blurRad="76200" dist="50800" dir="5400000" algn="tl" rotWithShape="0">
                    <a:srgbClr val="000000">
                      <a:alpha val="65000"/>
                    </a:srgbClr>
                  </a:outerShdw>
                </a:effectLst>
              </a:rPr>
              <a:t>والكلمات </a:t>
            </a:r>
            <a:r>
              <a:rPr lang="ar-SA" sz="2400" b="1" cap="none" spc="50" dirty="0" err="1" smtClean="0">
                <a:ln w="11430">
                  <a:solidFill>
                    <a:srgbClr val="C00000"/>
                  </a:solidFill>
                </a:ln>
                <a:solidFill>
                  <a:srgbClr val="C00000"/>
                </a:solidFill>
                <a:effectLst>
                  <a:outerShdw blurRad="76200" dist="50800" dir="5400000" algn="tl" rotWithShape="0">
                    <a:srgbClr val="000000">
                      <a:alpha val="65000"/>
                    </a:srgbClr>
                  </a:outerShdw>
                </a:effectLst>
              </a:rPr>
              <a:t>المفتاحية</a:t>
            </a:r>
            <a:endParaRPr lang="he-IL" sz="2400" b="1" cap="none" spc="50" dirty="0">
              <a:ln w="11430">
                <a:solidFill>
                  <a:srgbClr val="C00000"/>
                </a:solidFill>
              </a:ln>
              <a:solidFill>
                <a:srgbClr val="C00000"/>
              </a:solidFill>
              <a:effectLst>
                <a:outerShdw blurRad="76200" dist="50800" dir="5400000" algn="tl" rotWithShape="0">
                  <a:srgbClr val="000000">
                    <a:alpha val="65000"/>
                  </a:srgbClr>
                </a:outerShdw>
              </a:effectLst>
            </a:endParaRPr>
          </a:p>
        </p:txBody>
      </p:sp>
      <p:sp>
        <p:nvSpPr>
          <p:cNvPr id="10" name="מלבן 9">
            <a:hlinkClick r:id="rId4" action="ppaction://hlinksldjump"/>
          </p:cNvPr>
          <p:cNvSpPr/>
          <p:nvPr/>
        </p:nvSpPr>
        <p:spPr>
          <a:xfrm>
            <a:off x="179512" y="548680"/>
            <a:ext cx="3384376" cy="156966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4800" b="1" spc="50" dirty="0" smtClean="0">
                <a:ln w="11430">
                  <a:solidFill>
                    <a:srgbClr val="C00000"/>
                  </a:solidFill>
                </a:ln>
                <a:solidFill>
                  <a:srgbClr val="C00000"/>
                </a:solidFill>
                <a:effectLst>
                  <a:outerShdw blurRad="76200" dist="50800" dir="5400000" algn="tl" rotWithShape="0">
                    <a:srgbClr val="000000">
                      <a:alpha val="65000"/>
                    </a:srgbClr>
                  </a:outerShdw>
                </a:effectLst>
              </a:rPr>
              <a:t>عرض</a:t>
            </a:r>
          </a:p>
          <a:p>
            <a:pPr algn="ctr"/>
            <a:r>
              <a:rPr lang="ar-SA" sz="4800" b="1" spc="50" dirty="0" smtClean="0">
                <a:ln w="11430">
                  <a:solidFill>
                    <a:srgbClr val="C00000"/>
                  </a:solidFill>
                </a:ln>
                <a:solidFill>
                  <a:srgbClr val="C00000"/>
                </a:solidFill>
                <a:effectLst>
                  <a:outerShdw blurRad="76200" dist="50800" dir="5400000" algn="tl" rotWithShape="0">
                    <a:srgbClr val="000000">
                      <a:alpha val="65000"/>
                    </a:srgbClr>
                  </a:outerShdw>
                </a:effectLst>
              </a:rPr>
              <a:t> النّص</a:t>
            </a:r>
            <a:endParaRPr lang="he-IL" sz="4800" b="1" cap="none" spc="50" dirty="0">
              <a:ln w="11430">
                <a:solidFill>
                  <a:srgbClr val="C00000"/>
                </a:solidFill>
              </a:ln>
              <a:solidFill>
                <a:srgbClr val="C00000"/>
              </a:solidFill>
              <a:effectLst>
                <a:outerShdw blurRad="76200" dist="50800" dir="5400000" algn="tl" rotWithShape="0">
                  <a:srgbClr val="000000">
                    <a:alpha val="65000"/>
                  </a:srgbClr>
                </a:outerShdw>
              </a:effectLst>
            </a:endParaRPr>
          </a:p>
        </p:txBody>
      </p:sp>
      <p:sp>
        <p:nvSpPr>
          <p:cNvPr id="11" name="מלבן 10">
            <a:hlinkClick r:id="rId5" action="ppaction://hlinksldjump"/>
          </p:cNvPr>
          <p:cNvSpPr/>
          <p:nvPr/>
        </p:nvSpPr>
        <p:spPr>
          <a:xfrm>
            <a:off x="2786050" y="3643314"/>
            <a:ext cx="3384376" cy="156966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4800" b="1" spc="50" dirty="0" smtClean="0">
                <a:ln w="11430">
                  <a:solidFill>
                    <a:srgbClr val="C00000"/>
                  </a:solidFill>
                </a:ln>
                <a:solidFill>
                  <a:srgbClr val="C00000"/>
                </a:solidFill>
                <a:effectLst>
                  <a:outerShdw blurRad="76200" dist="50800" dir="5400000" algn="tl" rotWithShape="0">
                    <a:srgbClr val="000000">
                      <a:alpha val="65000"/>
                    </a:srgbClr>
                  </a:outerShdw>
                </a:effectLst>
              </a:rPr>
              <a:t>مُنَاقَشّةُ النَّصِّ</a:t>
            </a:r>
            <a:endParaRPr lang="he-IL" sz="4800" b="1" cap="none" spc="50" dirty="0">
              <a:ln w="11430">
                <a:solidFill>
                  <a:srgbClr val="C00000"/>
                </a:solidFill>
              </a:ln>
              <a:solidFill>
                <a:srgbClr val="C00000"/>
              </a:solidFill>
              <a:effectLst>
                <a:outerShdw blurRad="76200" dist="50800" dir="5400000" algn="tl" rotWithShape="0">
                  <a:srgbClr val="000000">
                    <a:alpha val="65000"/>
                  </a:srgbClr>
                </a:outerShdw>
              </a:effectLst>
            </a:endParaRPr>
          </a:p>
        </p:txBody>
      </p:sp>
      <p:sp>
        <p:nvSpPr>
          <p:cNvPr id="8" name="חץ שמאלה 7">
            <a:hlinkClick r:id="rId6" action="ppaction://hlinksldjump"/>
          </p:cNvPr>
          <p:cNvSpPr/>
          <p:nvPr/>
        </p:nvSpPr>
        <p:spPr>
          <a:xfrm>
            <a:off x="179512" y="6309320"/>
            <a:ext cx="1368152" cy="5486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3"/>
          <p:cNvSpPr/>
          <p:nvPr/>
        </p:nvSpPr>
        <p:spPr>
          <a:xfrm rot="19762967">
            <a:off x="3899356" y="896543"/>
            <a:ext cx="2088232" cy="132343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8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أو</a:t>
            </a:r>
            <a:endParaRPr lang="ar-SA" sz="8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aphicFrame>
        <p:nvGraphicFramePr>
          <p:cNvPr id="19" name="رسم تخطيطي 2"/>
          <p:cNvGraphicFramePr/>
          <p:nvPr>
            <p:extLst>
              <p:ext uri="{D42A27DB-BD31-4B8C-83A1-F6EECF244321}">
                <p14:modId xmlns:p14="http://schemas.microsoft.com/office/powerpoint/2010/main" xmlns="" val="3840052139"/>
              </p:ext>
            </p:extLst>
          </p:nvPr>
        </p:nvGraphicFramePr>
        <p:xfrm>
          <a:off x="-180528" y="1558262"/>
          <a:ext cx="8964488" cy="4480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hape 85"/>
          <p:cNvSpPr txBox="1">
            <a:spLocks noGrp="1"/>
          </p:cNvSpPr>
          <p:nvPr>
            <p:ph type="title"/>
          </p:nvPr>
        </p:nvSpPr>
        <p:spPr>
          <a:xfrm>
            <a:off x="457200" y="825715"/>
            <a:ext cx="8229600" cy="892522"/>
          </a:xfrm>
          <a:prstGeom prst="rect">
            <a:avLst/>
          </a:prstGeom>
          <a:solidFill>
            <a:srgbClr val="FFFFFF">
              <a:alpha val="0"/>
            </a:srgbClr>
          </a:solidFill>
          <a:ln w="9525" cap="flat">
            <a:solidFill>
              <a:schemeClr val="dk2"/>
            </a:solidFill>
            <a:prstDash val="solid"/>
            <a:round/>
            <a:headEnd type="none" w="med" len="med"/>
            <a:tailEnd type="none" w="med" len="med"/>
          </a:ln>
        </p:spPr>
        <p:txBody>
          <a:bodyPr lIns="91425" tIns="91425" rIns="91425" bIns="91425" anchor="b" anchorCtr="0">
            <a:spAutoFit/>
          </a:bodyPr>
          <a:lstStyle/>
          <a:p>
            <a:pPr lvl="0" algn="ctr">
              <a:lnSpc>
                <a:spcPct val="115000"/>
              </a:lnSpc>
              <a:spcBef>
                <a:spcPts val="1800"/>
              </a:spcBef>
              <a:spcAft>
                <a:spcPts val="400"/>
              </a:spcAft>
              <a:buNone/>
            </a:pPr>
            <a:r>
              <a:rPr lang="ar" sz="4000" dirty="0" smtClean="0">
                <a:solidFill>
                  <a:srgbClr val="38761D"/>
                </a:solidFill>
                <a:latin typeface="Arabic Typesetting" pitchFamily="66" charset="-78"/>
                <a:cs typeface="Arabic Typesetting" pitchFamily="66" charset="-78"/>
              </a:rPr>
              <a:t>الع</a:t>
            </a:r>
            <a:r>
              <a:rPr lang="ar-SA" sz="4000" dirty="0" smtClean="0">
                <a:solidFill>
                  <a:srgbClr val="38761D"/>
                </a:solidFill>
                <a:latin typeface="Arabic Typesetting" pitchFamily="66" charset="-78"/>
                <a:cs typeface="Arabic Typesetting" pitchFamily="66" charset="-78"/>
              </a:rPr>
              <a:t>َ</a:t>
            </a:r>
            <a:r>
              <a:rPr lang="ar" sz="4000" dirty="0" smtClean="0">
                <a:solidFill>
                  <a:srgbClr val="38761D"/>
                </a:solidFill>
                <a:latin typeface="Arabic Typesetting" pitchFamily="66" charset="-78"/>
                <a:cs typeface="Arabic Typesetting" pitchFamily="66" charset="-78"/>
              </a:rPr>
              <a:t>لام</a:t>
            </a:r>
            <a:r>
              <a:rPr lang="ar-SA" sz="4000" dirty="0" smtClean="0">
                <a:solidFill>
                  <a:srgbClr val="38761D"/>
                </a:solidFill>
                <a:latin typeface="Arabic Typesetting" pitchFamily="66" charset="-78"/>
                <a:cs typeface="Arabic Typesetting" pitchFamily="66" charset="-78"/>
              </a:rPr>
              <a:t>َ</a:t>
            </a:r>
            <a:r>
              <a:rPr lang="ar" sz="4000" dirty="0" smtClean="0">
                <a:solidFill>
                  <a:srgbClr val="38761D"/>
                </a:solidFill>
                <a:latin typeface="Arabic Typesetting" pitchFamily="66" charset="-78"/>
                <a:cs typeface="Arabic Typesetting" pitchFamily="66" charset="-78"/>
              </a:rPr>
              <a:t>ات</a:t>
            </a:r>
            <a:r>
              <a:rPr lang="ar-SA" sz="4000" dirty="0" smtClean="0">
                <a:solidFill>
                  <a:srgbClr val="38761D"/>
                </a:solidFill>
                <a:latin typeface="Arabic Typesetting" pitchFamily="66" charset="-78"/>
                <a:cs typeface="Arabic Typesetting" pitchFamily="66" charset="-78"/>
              </a:rPr>
              <a:t>ُ</a:t>
            </a:r>
            <a:r>
              <a:rPr lang="ar" sz="4000" dirty="0" smtClean="0">
                <a:solidFill>
                  <a:srgbClr val="38761D"/>
                </a:solidFill>
                <a:latin typeface="Arabic Typesetting" pitchFamily="66" charset="-78"/>
                <a:cs typeface="Arabic Typesetting" pitchFamily="66" charset="-78"/>
              </a:rPr>
              <a:t> و</a:t>
            </a:r>
            <a:r>
              <a:rPr lang="ar-SA" sz="4000" dirty="0" smtClean="0">
                <a:solidFill>
                  <a:srgbClr val="38761D"/>
                </a:solidFill>
                <a:latin typeface="Arabic Typesetting" pitchFamily="66" charset="-78"/>
                <a:cs typeface="Arabic Typesetting" pitchFamily="66" charset="-78"/>
              </a:rPr>
              <a:t>َ</a:t>
            </a:r>
            <a:r>
              <a:rPr lang="ar" sz="4000" dirty="0" smtClean="0">
                <a:solidFill>
                  <a:srgbClr val="38761D"/>
                </a:solidFill>
                <a:latin typeface="Arabic Typesetting" pitchFamily="66" charset="-78"/>
                <a:cs typeface="Arabic Typesetting" pitchFamily="66" charset="-78"/>
              </a:rPr>
              <a:t>الأ</a:t>
            </a:r>
            <a:r>
              <a:rPr lang="ar-SA" sz="4000" dirty="0" smtClean="0">
                <a:solidFill>
                  <a:srgbClr val="38761D"/>
                </a:solidFill>
                <a:latin typeface="Arabic Typesetting" pitchFamily="66" charset="-78"/>
                <a:cs typeface="Arabic Typesetting" pitchFamily="66" charset="-78"/>
              </a:rPr>
              <a:t>َ</a:t>
            </a:r>
            <a:r>
              <a:rPr lang="ar" sz="4000" dirty="0" smtClean="0">
                <a:solidFill>
                  <a:srgbClr val="38761D"/>
                </a:solidFill>
                <a:latin typeface="Arabic Typesetting" pitchFamily="66" charset="-78"/>
                <a:cs typeface="Arabic Typesetting" pitchFamily="66" charset="-78"/>
              </a:rPr>
              <a:t>ع</a:t>
            </a:r>
            <a:r>
              <a:rPr lang="ar-SA" sz="4000" dirty="0" smtClean="0">
                <a:solidFill>
                  <a:srgbClr val="38761D"/>
                </a:solidFill>
                <a:latin typeface="Arabic Typesetting" pitchFamily="66" charset="-78"/>
                <a:cs typeface="Arabic Typesetting" pitchFamily="66" charset="-78"/>
              </a:rPr>
              <a:t>ْ</a:t>
            </a:r>
            <a:r>
              <a:rPr lang="ar" sz="4000" dirty="0" smtClean="0">
                <a:solidFill>
                  <a:srgbClr val="38761D"/>
                </a:solidFill>
                <a:latin typeface="Arabic Typesetting" pitchFamily="66" charset="-78"/>
                <a:cs typeface="Arabic Typesetting" pitchFamily="66" charset="-78"/>
              </a:rPr>
              <a:t>ر</a:t>
            </a:r>
            <a:r>
              <a:rPr lang="ar-SA" sz="4000" dirty="0" smtClean="0">
                <a:solidFill>
                  <a:srgbClr val="38761D"/>
                </a:solidFill>
                <a:latin typeface="Arabic Typesetting" pitchFamily="66" charset="-78"/>
                <a:cs typeface="Arabic Typesetting" pitchFamily="66" charset="-78"/>
              </a:rPr>
              <a:t>َ</a:t>
            </a:r>
            <a:r>
              <a:rPr lang="ar" sz="4000" dirty="0" smtClean="0">
                <a:solidFill>
                  <a:srgbClr val="38761D"/>
                </a:solidFill>
                <a:latin typeface="Arabic Typesetting" pitchFamily="66" charset="-78"/>
                <a:cs typeface="Arabic Typesetting" pitchFamily="66" charset="-78"/>
              </a:rPr>
              <a:t>اض</a:t>
            </a:r>
            <a:r>
              <a:rPr lang="ar-SA" sz="4000" dirty="0" smtClean="0">
                <a:solidFill>
                  <a:srgbClr val="38761D"/>
                </a:solidFill>
                <a:latin typeface="Arabic Typesetting" pitchFamily="66" charset="-78"/>
                <a:cs typeface="Arabic Typesetting" pitchFamily="66" charset="-78"/>
              </a:rPr>
              <a:t>ُ</a:t>
            </a:r>
            <a:endParaRPr lang="ar" sz="4000" dirty="0">
              <a:solidFill>
                <a:srgbClr val="38761D"/>
              </a:solidFill>
              <a:latin typeface="Arabic Typesetting" pitchFamily="66" charset="-78"/>
              <a:cs typeface="Arabic Typesetting" pitchFamily="66" charset="-78"/>
            </a:endParaRPr>
          </a:p>
        </p:txBody>
      </p:sp>
      <p:sp>
        <p:nvSpPr>
          <p:cNvPr id="10" name="مستطيل مستدير الزوايا 1"/>
          <p:cNvSpPr/>
          <p:nvPr/>
        </p:nvSpPr>
        <p:spPr>
          <a:xfrm>
            <a:off x="251520" y="1916832"/>
            <a:ext cx="8496944" cy="3096344"/>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 sz="4400" b="1" dirty="0" smtClean="0">
                <a:solidFill>
                  <a:schemeClr val="tx1"/>
                </a:solidFill>
                <a:latin typeface="Arabic Typesetting" pitchFamily="66" charset="-78"/>
                <a:cs typeface="Arabic Typesetting" pitchFamily="66" charset="-78"/>
              </a:rPr>
              <a:t>م</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ن</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 الأ</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عر</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اض</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 الش</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ائع</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ة</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 الأ</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ه</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م</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 م</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ن ك</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ل</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 ل</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د</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غ</a:t>
            </a:r>
            <a:r>
              <a:rPr lang="ar-SA" sz="4400" b="1" dirty="0" smtClean="0">
                <a:solidFill>
                  <a:schemeClr val="tx1"/>
                </a:solidFill>
                <a:latin typeface="Arabic Typesetting" pitchFamily="66" charset="-78"/>
                <a:cs typeface="Arabic Typesetting" pitchFamily="66" charset="-78"/>
              </a:rPr>
              <a:t>ا</a:t>
            </a:r>
            <a:r>
              <a:rPr lang="ar" sz="4400" b="1" dirty="0" smtClean="0">
                <a:solidFill>
                  <a:schemeClr val="tx1"/>
                </a:solidFill>
                <a:latin typeface="Arabic Typesetting" pitchFamily="66" charset="-78"/>
                <a:cs typeface="Arabic Typesetting" pitchFamily="66" charset="-78"/>
              </a:rPr>
              <a:t>ت</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 الأ</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ف</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اع</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ي ه</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ي الخ</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و</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ف الش</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ديد</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 و</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الذ</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عر</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 و</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ع</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د</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م</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 الاس</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ت</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قر</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ار</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 وال</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ذي </a:t>
            </a:r>
            <a:r>
              <a:rPr lang="ar" sz="4400" b="1" dirty="0">
                <a:solidFill>
                  <a:schemeClr val="tx1"/>
                </a:solidFill>
                <a:latin typeface="Arabic Typesetting" pitchFamily="66" charset="-78"/>
                <a:cs typeface="Arabic Typesetting" pitchFamily="66" charset="-78"/>
              </a:rPr>
              <a:t>قد </a:t>
            </a:r>
            <a:r>
              <a:rPr lang="ar" sz="4400" b="1" dirty="0" smtClean="0">
                <a:solidFill>
                  <a:schemeClr val="tx1"/>
                </a:solidFill>
                <a:latin typeface="Arabic Typesetting" pitchFamily="66" charset="-78"/>
                <a:cs typeface="Arabic Typesetting" pitchFamily="66" charset="-78"/>
              </a:rPr>
              <a:t>ي</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س</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بب</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 أعر</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اض</a:t>
            </a:r>
            <a:r>
              <a:rPr lang="ar-SA" sz="4400" b="1" dirty="0" err="1" smtClean="0">
                <a:solidFill>
                  <a:schemeClr val="tx1"/>
                </a:solidFill>
                <a:latin typeface="Arabic Typesetting" pitchFamily="66" charset="-78"/>
                <a:cs typeface="Arabic Typesetting" pitchFamily="66" charset="-78"/>
              </a:rPr>
              <a:t>ًا</a:t>
            </a:r>
            <a:r>
              <a:rPr lang="ar" sz="4400" b="1" dirty="0" smtClean="0">
                <a:solidFill>
                  <a:schemeClr val="tx1"/>
                </a:solidFill>
                <a:latin typeface="Arabic Typesetting" pitchFamily="66" charset="-78"/>
                <a:cs typeface="Arabic Typesetting" pitchFamily="66" charset="-78"/>
              </a:rPr>
              <a:t> م</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ثل الغ</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ث</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ي</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ا</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ن و</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الق</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يء</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 والإس</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ه</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ا</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ل و</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الد</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و</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ار</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 و</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ال</a:t>
            </a:r>
            <a:r>
              <a:rPr lang="ar-SA" sz="4400" b="1" dirty="0" smtClean="0">
                <a:solidFill>
                  <a:schemeClr val="tx1"/>
                </a:solidFill>
                <a:latin typeface="Arabic Typesetting" pitchFamily="66" charset="-78"/>
                <a:cs typeface="Arabic Typesetting" pitchFamily="66" charset="-78"/>
              </a:rPr>
              <a:t>إ</a:t>
            </a:r>
            <a:r>
              <a:rPr lang="ar" sz="4400" b="1" dirty="0" smtClean="0">
                <a:solidFill>
                  <a:schemeClr val="tx1"/>
                </a:solidFill>
                <a:latin typeface="Arabic Typesetting" pitchFamily="66" charset="-78"/>
                <a:cs typeface="Arabic Typesetting" pitchFamily="66" charset="-78"/>
              </a:rPr>
              <a:t>غ</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م</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اء</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 و</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ع</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د</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م</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 انت</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ظ</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ام</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 د</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ق</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ات</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 القلب</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 و</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الب</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رد</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 والبش</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ر</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ة</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 الط</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ري</a:t>
            </a:r>
            <a:r>
              <a:rPr lang="ar-SA" sz="4400" b="1" dirty="0" smtClean="0">
                <a:solidFill>
                  <a:schemeClr val="tx1"/>
                </a:solidFill>
                <a:latin typeface="Arabic Typesetting" pitchFamily="66" charset="-78"/>
                <a:cs typeface="Arabic Typesetting" pitchFamily="66" charset="-78"/>
              </a:rPr>
              <a:t>َّ</a:t>
            </a:r>
            <a:r>
              <a:rPr lang="ar" sz="4400" b="1" dirty="0" smtClean="0">
                <a:solidFill>
                  <a:schemeClr val="tx1"/>
                </a:solidFill>
                <a:latin typeface="Arabic Typesetting" pitchFamily="66" charset="-78"/>
                <a:cs typeface="Arabic Typesetting" pitchFamily="66" charset="-78"/>
              </a:rPr>
              <a:t>ة</a:t>
            </a:r>
            <a:r>
              <a:rPr lang="ar-SA" sz="4400" b="1" dirty="0" smtClean="0">
                <a:solidFill>
                  <a:schemeClr val="tx1"/>
                </a:solidFill>
                <a:latin typeface="Arabic Typesetting" pitchFamily="66" charset="-78"/>
                <a:cs typeface="Arabic Typesetting" pitchFamily="66" charset="-78"/>
              </a:rPr>
              <a:t>.</a:t>
            </a:r>
            <a:endParaRPr lang="ar-SA" sz="4400" b="1" dirty="0">
              <a:solidFill>
                <a:schemeClr val="tx1"/>
              </a:solidFill>
              <a:latin typeface="Arabic Typesetting" pitchFamily="66" charset="-78"/>
              <a:cs typeface="Arabic Typesetting" pitchFamily="66"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3347864" y="2852936"/>
            <a:ext cx="2448272" cy="76944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هوية النّص</a:t>
            </a:r>
            <a:endParaRPr lang="he-IL" sz="4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57346" name="Picture 2" descr="http://etc.usf.edu/clipart/42900/42920/circle-26_42920_lg.gif"/>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מלבן 5"/>
          <p:cNvSpPr/>
          <p:nvPr/>
        </p:nvSpPr>
        <p:spPr>
          <a:xfrm>
            <a:off x="3180435" y="2967335"/>
            <a:ext cx="3020379" cy="76944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4000" b="1" spc="50" dirty="0" smtClean="0">
                <a:ln w="11430">
                  <a:solidFill>
                    <a:schemeClr val="tx1">
                      <a:lumMod val="85000"/>
                      <a:lumOff val="15000"/>
                    </a:schemeClr>
                  </a:solidFill>
                </a:ln>
                <a:solidFill>
                  <a:srgbClr val="FF0000"/>
                </a:solidFill>
                <a:effectLst>
                  <a:outerShdw blurRad="38100" dist="38100" dir="2700000" algn="tl">
                    <a:srgbClr val="000000">
                      <a:alpha val="43137"/>
                    </a:srgbClr>
                  </a:outerShdw>
                </a:effectLst>
              </a:rPr>
              <a:t>هَوِيَّةُ </a:t>
            </a:r>
            <a:r>
              <a:rPr lang="ar-SA" sz="4400" b="1" spc="50" dirty="0" smtClean="0">
                <a:ln w="11430">
                  <a:solidFill>
                    <a:schemeClr val="tx1">
                      <a:lumMod val="85000"/>
                      <a:lumOff val="15000"/>
                    </a:schemeClr>
                  </a:solidFill>
                </a:ln>
                <a:solidFill>
                  <a:srgbClr val="FF0000"/>
                </a:solidFill>
                <a:effectLst>
                  <a:outerShdw blurRad="38100" dist="38100" dir="2700000" algn="tl">
                    <a:srgbClr val="000000">
                      <a:alpha val="43137"/>
                    </a:srgbClr>
                  </a:outerShdw>
                </a:effectLst>
              </a:rPr>
              <a:t>النَّصِّ</a:t>
            </a:r>
            <a:endParaRPr lang="he-IL" sz="4400" b="1" cap="none" spc="50" dirty="0">
              <a:ln w="11430">
                <a:solidFill>
                  <a:schemeClr val="tx1">
                    <a:lumMod val="85000"/>
                    <a:lumOff val="15000"/>
                  </a:schemeClr>
                </a:solidFill>
              </a:ln>
              <a:solidFill>
                <a:srgbClr val="FF0000"/>
              </a:solidFill>
              <a:effectLst>
                <a:outerShdw blurRad="38100" dist="38100" dir="2700000" algn="tl">
                  <a:srgbClr val="000000">
                    <a:alpha val="43137"/>
                  </a:srgbClr>
                </a:outerShdw>
              </a:effectLst>
            </a:endParaRPr>
          </a:p>
        </p:txBody>
      </p:sp>
      <p:sp>
        <p:nvSpPr>
          <p:cNvPr id="8" name="מלבן 7">
            <a:hlinkClick r:id="rId3" action="ppaction://hlinksldjump"/>
          </p:cNvPr>
          <p:cNvSpPr/>
          <p:nvPr/>
        </p:nvSpPr>
        <p:spPr>
          <a:xfrm>
            <a:off x="1877628" y="692696"/>
            <a:ext cx="2419252" cy="646331"/>
          </a:xfrm>
          <a:prstGeom prst="rect">
            <a:avLst/>
          </a:prstGeom>
          <a:noFill/>
          <a:ln>
            <a:noFill/>
          </a:ln>
        </p:spPr>
        <p:txBody>
          <a:bodyPr wrap="none" lIns="91440" tIns="45720" rIns="91440" bIns="45720">
            <a:spAutoFit/>
          </a:bodyPr>
          <a:lstStyle/>
          <a:p>
            <a:pPr algn="ctr"/>
            <a:r>
              <a:rPr lang="ar-SA" sz="3600" b="1" dirty="0" err="1" smtClean="0">
                <a:ln w="18000">
                  <a:solidFill>
                    <a:schemeClr val="tx1"/>
                  </a:solidFill>
                  <a:prstDash val="solid"/>
                  <a:miter lim="800000"/>
                </a:ln>
                <a:effectLst>
                  <a:outerShdw blurRad="25500" dist="23000" dir="7020000" algn="tl">
                    <a:srgbClr val="000000">
                      <a:alpha val="50000"/>
                    </a:srgbClr>
                  </a:outerShdw>
                </a:effectLst>
              </a:rPr>
              <a:t>نَوءعُ</a:t>
            </a:r>
            <a:r>
              <a:rPr lang="ar-SA" sz="3600" b="1" dirty="0" smtClean="0">
                <a:ln w="18000">
                  <a:solidFill>
                    <a:schemeClr val="tx1"/>
                  </a:solidFill>
                  <a:prstDash val="solid"/>
                  <a:miter lim="800000"/>
                </a:ln>
                <a:effectLst>
                  <a:outerShdw blurRad="25500" dist="23000" dir="7020000" algn="tl">
                    <a:srgbClr val="000000">
                      <a:alpha val="50000"/>
                    </a:srgbClr>
                  </a:outerShdw>
                </a:effectLst>
              </a:rPr>
              <a:t> النّصِّ</a:t>
            </a:r>
            <a:endParaRPr lang="he-IL" sz="3600" b="1" dirty="0">
              <a:ln w="18000">
                <a:solidFill>
                  <a:schemeClr val="tx1"/>
                </a:solidFill>
                <a:prstDash val="solid"/>
                <a:miter lim="800000"/>
              </a:ln>
              <a:effectLst>
                <a:outerShdw blurRad="25500" dist="23000" dir="7020000" algn="tl">
                  <a:srgbClr val="000000">
                    <a:alpha val="50000"/>
                  </a:srgbClr>
                </a:outerShdw>
              </a:effectLst>
            </a:endParaRPr>
          </a:p>
        </p:txBody>
      </p:sp>
      <p:sp>
        <p:nvSpPr>
          <p:cNvPr id="9" name="מלבן 8">
            <a:hlinkClick r:id="rId4" action="ppaction://hlinksldjump"/>
          </p:cNvPr>
          <p:cNvSpPr/>
          <p:nvPr/>
        </p:nvSpPr>
        <p:spPr>
          <a:xfrm>
            <a:off x="4644008" y="764704"/>
            <a:ext cx="2852063" cy="523220"/>
          </a:xfrm>
          <a:prstGeom prst="rect">
            <a:avLst/>
          </a:prstGeom>
          <a:noFill/>
          <a:ln>
            <a:noFill/>
          </a:ln>
        </p:spPr>
        <p:txBody>
          <a:bodyPr wrap="none" lIns="91440" tIns="45720" rIns="91440" bIns="45720">
            <a:spAutoFit/>
          </a:bodyPr>
          <a:lstStyle/>
          <a:p>
            <a:pPr algn="ctr"/>
            <a:r>
              <a:rPr lang="ar-SA" sz="2800" b="1" dirty="0" smtClean="0">
                <a:ln w="18000">
                  <a:solidFill>
                    <a:schemeClr val="tx1"/>
                  </a:solidFill>
                  <a:prstDash val="solid"/>
                  <a:miter lim="800000"/>
                </a:ln>
                <a:effectLst>
                  <a:outerShdw blurRad="25500" dist="23000" dir="7020000" algn="tl">
                    <a:srgbClr val="000000">
                      <a:alpha val="50000"/>
                    </a:srgbClr>
                  </a:outerShdw>
                </a:effectLst>
              </a:rPr>
              <a:t>العُنْوَانُ المَركَزِيُّ</a:t>
            </a:r>
            <a:endParaRPr lang="he-IL" sz="2800" b="1" dirty="0">
              <a:ln w="18000">
                <a:solidFill>
                  <a:schemeClr val="tx1"/>
                </a:solidFill>
                <a:prstDash val="solid"/>
                <a:miter lim="800000"/>
              </a:ln>
              <a:effectLst>
                <a:outerShdw blurRad="25500" dist="23000" dir="7020000" algn="tl">
                  <a:srgbClr val="000000">
                    <a:alpha val="50000"/>
                  </a:srgbClr>
                </a:outerShdw>
              </a:effectLst>
            </a:endParaRPr>
          </a:p>
        </p:txBody>
      </p:sp>
      <p:sp>
        <p:nvSpPr>
          <p:cNvPr id="14" name="חץ שמאלה 13">
            <a:hlinkClick r:id="rId5" action="ppaction://hlinksldjump"/>
          </p:cNvPr>
          <p:cNvSpPr/>
          <p:nvPr/>
        </p:nvSpPr>
        <p:spPr>
          <a:xfrm>
            <a:off x="755576" y="2924944"/>
            <a:ext cx="1224136" cy="7200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מלבן 12">
            <a:hlinkClick r:id="rId6" action="ppaction://hlinksldjump"/>
          </p:cNvPr>
          <p:cNvSpPr/>
          <p:nvPr/>
        </p:nvSpPr>
        <p:spPr>
          <a:xfrm>
            <a:off x="4643439" y="5214950"/>
            <a:ext cx="2714644" cy="707886"/>
          </a:xfrm>
          <a:prstGeom prst="rect">
            <a:avLst/>
          </a:prstGeom>
          <a:noFill/>
          <a:ln>
            <a:noFill/>
          </a:ln>
        </p:spPr>
        <p:txBody>
          <a:bodyPr wrap="square" lIns="91440" tIns="45720" rIns="91440" bIns="45720">
            <a:spAutoFit/>
          </a:bodyPr>
          <a:lstStyle/>
          <a:p>
            <a:pPr algn="ctr"/>
            <a:r>
              <a:rPr lang="ar-SA" sz="2000" b="1" dirty="0" smtClean="0">
                <a:ln w="18000">
                  <a:solidFill>
                    <a:schemeClr val="tx1"/>
                  </a:solidFill>
                  <a:prstDash val="solid"/>
                  <a:miter lim="800000"/>
                </a:ln>
                <a:effectLst>
                  <a:outerShdw blurRad="25500" dist="23000" dir="7020000" algn="tl">
                    <a:srgbClr val="000000">
                      <a:alpha val="50000"/>
                    </a:srgbClr>
                  </a:outerShdw>
                </a:effectLst>
              </a:rPr>
              <a:t>مَرَاحِلُ عِلاجِ المَلْدُوغِ</a:t>
            </a:r>
          </a:p>
          <a:p>
            <a:pPr algn="ctr"/>
            <a:r>
              <a:rPr lang="ar-SA" sz="2000" b="1" dirty="0" smtClean="0">
                <a:ln w="18000">
                  <a:solidFill>
                    <a:schemeClr val="tx1"/>
                  </a:solidFill>
                  <a:prstDash val="solid"/>
                  <a:miter lim="800000"/>
                </a:ln>
                <a:effectLst>
                  <a:outerShdw blurRad="25500" dist="23000" dir="7020000" algn="tl">
                    <a:srgbClr val="000000">
                      <a:alpha val="50000"/>
                    </a:srgbClr>
                  </a:outerShdw>
                </a:effectLst>
              </a:rPr>
              <a:t>بِأسَاليبٍ أُخرَى</a:t>
            </a:r>
            <a:endParaRPr lang="he-IL" sz="2000" b="1" dirty="0">
              <a:ln w="18000">
                <a:solidFill>
                  <a:schemeClr val="tx1"/>
                </a:solidFill>
                <a:prstDash val="solid"/>
                <a:miter lim="800000"/>
              </a:ln>
              <a:effectLst>
                <a:outerShdw blurRad="25500" dist="23000" dir="7020000" algn="tl">
                  <a:srgbClr val="000000">
                    <a:alpha val="50000"/>
                  </a:srgbClr>
                </a:outerShdw>
              </a:effectLst>
            </a:endParaRPr>
          </a:p>
        </p:txBody>
      </p:sp>
      <p:sp>
        <p:nvSpPr>
          <p:cNvPr id="17" name="מלבן 16">
            <a:hlinkClick r:id="rId4" action="ppaction://hlinksldjump"/>
          </p:cNvPr>
          <p:cNvSpPr/>
          <p:nvPr/>
        </p:nvSpPr>
        <p:spPr>
          <a:xfrm>
            <a:off x="2285924" y="5286388"/>
            <a:ext cx="1726819" cy="707886"/>
          </a:xfrm>
          <a:prstGeom prst="rect">
            <a:avLst/>
          </a:prstGeom>
          <a:noFill/>
          <a:ln>
            <a:noFill/>
          </a:ln>
        </p:spPr>
        <p:txBody>
          <a:bodyPr wrap="none" lIns="91440" tIns="45720" rIns="91440" bIns="45720">
            <a:spAutoFit/>
          </a:bodyPr>
          <a:lstStyle/>
          <a:p>
            <a:endParaRPr lang="ar-SA" sz="2000" b="1" dirty="0" smtClean="0">
              <a:ln w="18000">
                <a:solidFill>
                  <a:schemeClr val="tx1"/>
                </a:solidFill>
                <a:prstDash val="solid"/>
                <a:miter lim="800000"/>
              </a:ln>
              <a:effectLst>
                <a:outerShdw blurRad="25500" dist="23000" dir="7020000" algn="tl">
                  <a:srgbClr val="000000">
                    <a:alpha val="50000"/>
                  </a:srgbClr>
                </a:outerShdw>
              </a:effectLst>
              <a:hlinkClick r:id="" action="ppaction://hlinkshowjump?jump=previousslide"/>
            </a:endParaRPr>
          </a:p>
          <a:p>
            <a:r>
              <a:rPr lang="ar-SA" sz="2000" b="1" dirty="0" smtClean="0">
                <a:ln w="18000">
                  <a:solidFill>
                    <a:schemeClr val="tx1"/>
                  </a:solidFill>
                  <a:prstDash val="solid"/>
                  <a:miter lim="800000"/>
                </a:ln>
                <a:effectLst>
                  <a:outerShdw blurRad="25500" dist="23000" dir="7020000" algn="tl">
                    <a:srgbClr val="000000">
                      <a:alpha val="50000"/>
                    </a:srgbClr>
                  </a:outerShdw>
                </a:effectLst>
                <a:hlinkClick r:id="" action="ppaction://hlinkshowjump?jump=previousslide"/>
              </a:rPr>
              <a:t>أهَم</a:t>
            </a:r>
            <a:r>
              <a:rPr lang="ar-SA" sz="2000" b="1" dirty="0" smtClean="0">
                <a:ln w="18000">
                  <a:solidFill>
                    <a:schemeClr val="tx1"/>
                  </a:solidFill>
                  <a:prstDash val="solid"/>
                  <a:miter lim="800000"/>
                </a:ln>
                <a:effectLst>
                  <a:outerShdw blurRad="25500" dist="23000" dir="7020000" algn="tl">
                    <a:srgbClr val="000000">
                      <a:alpha val="50000"/>
                    </a:srgbClr>
                  </a:outerShdw>
                </a:effectLst>
              </a:rPr>
              <a:t>ُّ الأعْرَاضِ</a:t>
            </a:r>
            <a:endParaRPr lang="he-IL" sz="2000" b="1" dirty="0">
              <a:ln w="18000">
                <a:solidFill>
                  <a:schemeClr val="tx1"/>
                </a:solidFill>
                <a:prstDash val="solid"/>
                <a:miter lim="800000"/>
              </a:ln>
              <a:effectLst>
                <a:outerShdw blurRad="25500" dist="23000" dir="7020000" algn="tl">
                  <a:srgbClr val="000000">
                    <a:alpha val="50000"/>
                  </a:srgbClr>
                </a:outerShdw>
              </a:effectLst>
            </a:endParaRPr>
          </a:p>
        </p:txBody>
      </p:sp>
      <p:sp>
        <p:nvSpPr>
          <p:cNvPr id="18" name="מלבן 17">
            <a:hlinkClick r:id="rId7" action="ppaction://hlinksldjump"/>
          </p:cNvPr>
          <p:cNvSpPr/>
          <p:nvPr/>
        </p:nvSpPr>
        <p:spPr>
          <a:xfrm>
            <a:off x="6444337" y="3224210"/>
            <a:ext cx="2534668" cy="400110"/>
          </a:xfrm>
          <a:prstGeom prst="rect">
            <a:avLst/>
          </a:prstGeom>
          <a:noFill/>
          <a:ln>
            <a:noFill/>
          </a:ln>
        </p:spPr>
        <p:txBody>
          <a:bodyPr wrap="none" lIns="91440" tIns="45720" rIns="91440" bIns="45720">
            <a:spAutoFit/>
          </a:bodyPr>
          <a:lstStyle/>
          <a:p>
            <a:pPr algn="ctr"/>
            <a:r>
              <a:rPr lang="ar-SA" sz="2000" b="1" dirty="0" smtClean="0">
                <a:ln w="18000">
                  <a:solidFill>
                    <a:schemeClr val="tx1"/>
                  </a:solidFill>
                  <a:prstDash val="solid"/>
                  <a:miter lim="800000"/>
                </a:ln>
                <a:effectLst>
                  <a:outerShdw blurRad="25500" dist="23000" dir="7020000" algn="tl">
                    <a:srgbClr val="000000">
                      <a:alpha val="50000"/>
                    </a:srgbClr>
                  </a:outerShdw>
                </a:effectLst>
              </a:rPr>
              <a:t>مَرَاحِلُ عِلاجِ المَلْدُوغِ</a:t>
            </a:r>
          </a:p>
        </p:txBody>
      </p:sp>
    </p:spTree>
  </p:cSld>
  <p:clrMapOvr>
    <a:masterClrMapping/>
  </p:clrMapOvr>
  <p:transition advClick="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descr="http://q3hz.files.wordpress.com/2010/10/book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מלבן 5"/>
          <p:cNvSpPr/>
          <p:nvPr/>
        </p:nvSpPr>
        <p:spPr>
          <a:xfrm>
            <a:off x="1115616" y="4303455"/>
            <a:ext cx="6840759" cy="213904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13300" b="1" cap="none" spc="50" dirty="0" smtClean="0">
                <a:ln w="11430">
                  <a:solidFill>
                    <a:schemeClr val="tx1"/>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إر</a:t>
            </a:r>
            <a:r>
              <a:rPr lang="ar-SA" sz="13300" b="1" spc="50" dirty="0" smtClean="0">
                <a:ln w="11430">
                  <a:solidFill>
                    <a:schemeClr val="tx1"/>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r>
              <a:rPr lang="ar-SA" sz="13300" b="1" cap="none" spc="50" dirty="0" smtClean="0">
                <a:ln w="11430">
                  <a:solidFill>
                    <a:schemeClr val="tx1"/>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شَادِيّ</a:t>
            </a:r>
            <a:endParaRPr lang="he-IL" sz="16000" b="1" cap="none" spc="50" dirty="0">
              <a:ln w="11430">
                <a:solidFill>
                  <a:schemeClr val="tx1"/>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חץ שמאלה 4">
            <a:hlinkClick r:id="" action="ppaction://hlinkshowjump?jump=lastslideviewed"/>
          </p:cNvPr>
          <p:cNvSpPr/>
          <p:nvPr/>
        </p:nvSpPr>
        <p:spPr>
          <a:xfrm>
            <a:off x="0" y="6281936"/>
            <a:ext cx="1080120" cy="576064"/>
          </a:xfrm>
          <a:prstGeom prst="leftArrow">
            <a:avLst/>
          </a:prstGeom>
          <a:solidFill>
            <a:schemeClr val="tx1"/>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he-IL"/>
          </a:p>
        </p:txBody>
      </p:sp>
    </p:spTree>
  </p:cSld>
  <p:clrMapOvr>
    <a:masterClrMapping/>
  </p:clrMapOvr>
  <p:transition advClick="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לבן 4"/>
          <p:cNvSpPr/>
          <p:nvPr/>
        </p:nvSpPr>
        <p:spPr>
          <a:xfrm>
            <a:off x="3635896" y="0"/>
            <a:ext cx="5508104"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2000" b="1" i="1" dirty="0">
              <a:solidFill>
                <a:schemeClr val="tx1"/>
              </a:solidFill>
            </a:endParaRPr>
          </a:p>
        </p:txBody>
      </p:sp>
      <p:sp>
        <p:nvSpPr>
          <p:cNvPr id="6" name="חץ שמאלה 5">
            <a:hlinkClick r:id="rId2" action="ppaction://hlinksldjump"/>
          </p:cNvPr>
          <p:cNvSpPr/>
          <p:nvPr/>
        </p:nvSpPr>
        <p:spPr>
          <a:xfrm>
            <a:off x="0" y="6281936"/>
            <a:ext cx="1080120" cy="576064"/>
          </a:xfrm>
          <a:prstGeom prst="leftArrow">
            <a:avLst/>
          </a:prstGeom>
          <a:solidFill>
            <a:schemeClr val="tx1"/>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he-IL"/>
          </a:p>
        </p:txBody>
      </p:sp>
      <p:sp>
        <p:nvSpPr>
          <p:cNvPr id="7" name="מלבן 6"/>
          <p:cNvSpPr/>
          <p:nvPr/>
        </p:nvSpPr>
        <p:spPr>
          <a:xfrm>
            <a:off x="4857753" y="1500174"/>
            <a:ext cx="2786082" cy="4708981"/>
          </a:xfrm>
          <a:prstGeom prst="rect">
            <a:avLst/>
          </a:prstGeom>
        </p:spPr>
        <p:txBody>
          <a:bodyPr wrap="square">
            <a:spAutoFit/>
          </a:bodyPr>
          <a:lstStyle/>
          <a:p>
            <a:pPr algn="ctr"/>
            <a:r>
              <a:rPr lang="ar-SA" sz="6000" b="1" spc="50" dirty="0" smtClean="0">
                <a:ln w="11430">
                  <a:solidFill>
                    <a:srgbClr val="C00000"/>
                  </a:solidFill>
                </a:ln>
                <a:solidFill>
                  <a:srgbClr val="C00000"/>
                </a:solidFill>
                <a:effectLst>
                  <a:outerShdw blurRad="76200" dist="50800" dir="5400000" algn="tl" rotWithShape="0">
                    <a:srgbClr val="000000">
                      <a:alpha val="65000"/>
                    </a:srgbClr>
                  </a:outerShdw>
                </a:effectLst>
              </a:rPr>
              <a:t>كَيْفَ تُعَالِجُ لَدْغَةَ الأفْعَى؟</a:t>
            </a:r>
            <a:endParaRPr lang="he-IL" sz="6000" b="1" spc="50" dirty="0">
              <a:ln w="11430">
                <a:solidFill>
                  <a:srgbClr val="C00000"/>
                </a:solidFill>
              </a:ln>
              <a:solidFill>
                <a:srgbClr val="C00000"/>
              </a:solidFill>
              <a:effectLst>
                <a:outerShdw blurRad="76200" dist="50800" dir="5400000" algn="tl" rotWithShape="0">
                  <a:srgbClr val="000000">
                    <a:alpha val="65000"/>
                  </a:srgbClr>
                </a:outerShdw>
              </a:effectLst>
            </a:endParaRPr>
          </a:p>
        </p:txBody>
      </p:sp>
      <p:sp>
        <p:nvSpPr>
          <p:cNvPr id="8" name="Shape 61"/>
          <p:cNvSpPr/>
          <p:nvPr/>
        </p:nvSpPr>
        <p:spPr>
          <a:xfrm>
            <a:off x="0" y="0"/>
            <a:ext cx="4071934" cy="6858000"/>
          </a:xfrm>
          <a:prstGeom prst="rect">
            <a:avLst/>
          </a:prstGeom>
          <a:blipFill>
            <a:blip r:embed="rId3" cstate="print"/>
            <a:stretch>
              <a:fillRect/>
            </a:stretch>
          </a:blipFill>
          <a:ln>
            <a:noFill/>
          </a:ln>
        </p:spPr>
      </p:sp>
      <p:sp>
        <p:nvSpPr>
          <p:cNvPr id="9" name="חץ שמאלה 8">
            <a:hlinkClick r:id="" action="ppaction://hlinkshowjump?jump=lastslideviewed"/>
          </p:cNvPr>
          <p:cNvSpPr/>
          <p:nvPr/>
        </p:nvSpPr>
        <p:spPr>
          <a:xfrm>
            <a:off x="0" y="6072206"/>
            <a:ext cx="1080120" cy="576064"/>
          </a:xfrm>
          <a:prstGeom prst="leftArrow">
            <a:avLst/>
          </a:prstGeom>
          <a:solidFill>
            <a:schemeClr val="tx1"/>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he-IL"/>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r>
              <a:rPr lang="en-US" dirty="0" smtClean="0">
                <a:hlinkClick r:id="rId2"/>
              </a:rPr>
              <a:t>http://www.youtube.com/watch?v=TRpndsa9dYQ</a:t>
            </a:r>
            <a:endParaRPr lang="en-US" dirty="0" smtClean="0"/>
          </a:p>
          <a:p>
            <a:endParaRPr lang="en-US" dirty="0" smtClean="0"/>
          </a:p>
          <a:p>
            <a:endParaRPr lang="en-US"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ar-SA" dirty="0" smtClean="0"/>
              <a:t>من اخطر الافاعي في العالم</a:t>
            </a:r>
            <a:br>
              <a:rPr lang="ar-SA" dirty="0" smtClean="0"/>
            </a:br>
            <a:r>
              <a:rPr lang="ar-SA" dirty="0" smtClean="0"/>
              <a:t>   </a:t>
            </a:r>
            <a:endParaRPr lang="en-US" dirty="0"/>
          </a:p>
        </p:txBody>
      </p:sp>
      <p:pic>
        <p:nvPicPr>
          <p:cNvPr id="1026" name="Picture 2" descr="C:\Users\lib3\Desktop\imagesCAZBDA1G.jpg"/>
          <p:cNvPicPr>
            <a:picLocks noGrp="1" noChangeAspect="1" noChangeArrowheads="1"/>
          </p:cNvPicPr>
          <p:nvPr>
            <p:ph idx="1"/>
          </p:nvPr>
        </p:nvPicPr>
        <p:blipFill>
          <a:blip r:embed="rId2" cstate="print"/>
          <a:srcRect/>
          <a:stretch>
            <a:fillRect/>
          </a:stretch>
        </p:blipFill>
        <p:spPr bwMode="auto">
          <a:xfrm>
            <a:off x="611560" y="1988840"/>
            <a:ext cx="3024336" cy="2520280"/>
          </a:xfrm>
          <a:prstGeom prst="rect">
            <a:avLst/>
          </a:prstGeom>
          <a:noFill/>
        </p:spPr>
      </p:pic>
      <p:pic>
        <p:nvPicPr>
          <p:cNvPr id="1027" name="Picture 3" descr="C:\Users\lib3\Desktop\imagesCAC7VMGV.jpg"/>
          <p:cNvPicPr>
            <a:picLocks noChangeAspect="1" noChangeArrowheads="1"/>
          </p:cNvPicPr>
          <p:nvPr/>
        </p:nvPicPr>
        <p:blipFill>
          <a:blip r:embed="rId3" cstate="print"/>
          <a:srcRect/>
          <a:stretch>
            <a:fillRect/>
          </a:stretch>
        </p:blipFill>
        <p:spPr bwMode="auto">
          <a:xfrm>
            <a:off x="4211960" y="1340768"/>
            <a:ext cx="3384376" cy="2207890"/>
          </a:xfrm>
          <a:prstGeom prst="rect">
            <a:avLst/>
          </a:prstGeom>
          <a:noFill/>
        </p:spPr>
      </p:pic>
      <p:pic>
        <p:nvPicPr>
          <p:cNvPr id="1028" name="Picture 4" descr="C:\Users\lib3\Desktop\images.jpg"/>
          <p:cNvPicPr>
            <a:picLocks noChangeAspect="1" noChangeArrowheads="1"/>
          </p:cNvPicPr>
          <p:nvPr/>
        </p:nvPicPr>
        <p:blipFill>
          <a:blip r:embed="rId4" cstate="print"/>
          <a:srcRect/>
          <a:stretch>
            <a:fillRect/>
          </a:stretch>
        </p:blipFill>
        <p:spPr bwMode="auto">
          <a:xfrm>
            <a:off x="4572000" y="3861048"/>
            <a:ext cx="3190875" cy="2520280"/>
          </a:xfrm>
          <a:prstGeom prst="rect">
            <a:avLst/>
          </a:prstGeom>
          <a:noFill/>
        </p:spPr>
      </p:pic>
      <p:pic>
        <p:nvPicPr>
          <p:cNvPr id="1029" name="Picture 5" descr="C:\Users\lib3\Desktop\imagesCAC0V6ZX.jpg"/>
          <p:cNvPicPr>
            <a:picLocks noChangeAspect="1" noChangeArrowheads="1"/>
          </p:cNvPicPr>
          <p:nvPr/>
        </p:nvPicPr>
        <p:blipFill>
          <a:blip r:embed="rId5" cstate="print"/>
          <a:srcRect/>
          <a:stretch>
            <a:fillRect/>
          </a:stretch>
        </p:blipFill>
        <p:spPr bwMode="auto">
          <a:xfrm>
            <a:off x="827584" y="4797152"/>
            <a:ext cx="2647950" cy="1724025"/>
          </a:xfrm>
          <a:prstGeom prst="rect">
            <a:avLst/>
          </a:prstGeom>
          <a:noFill/>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36712"/>
            <a:ext cx="7239000" cy="5619024"/>
          </a:xfrm>
        </p:spPr>
        <p:txBody>
          <a:bodyPr>
            <a:normAutofit/>
          </a:bodyPr>
          <a:lstStyle/>
          <a:p>
            <a:pPr>
              <a:buNone/>
            </a:pPr>
            <a:endParaRPr lang="ar-SA" sz="8800" dirty="0" smtClean="0"/>
          </a:p>
          <a:p>
            <a:pPr>
              <a:buNone/>
            </a:pPr>
            <a:r>
              <a:rPr lang="ar-SA" sz="8800" dirty="0" smtClean="0">
                <a:latin typeface="AngsanaUPC" pitchFamily="18" charset="-34"/>
              </a:rPr>
              <a:t>    </a:t>
            </a:r>
            <a:r>
              <a:rPr lang="ar-SA" sz="8800" dirty="0" smtClean="0">
                <a:solidFill>
                  <a:schemeClr val="accent2">
                    <a:lumMod val="75000"/>
                  </a:schemeClr>
                </a:solidFill>
                <a:latin typeface="AngsanaUPC" pitchFamily="18" charset="-34"/>
              </a:rPr>
              <a:t>الاسئلة </a:t>
            </a:r>
            <a:endParaRPr lang="ar-SA" sz="8800" dirty="0" smtClean="0">
              <a:latin typeface="AngsanaUPC" pitchFamily="18" charset="-34"/>
            </a:endParaRPr>
          </a:p>
        </p:txBody>
      </p:sp>
      <p:pic>
        <p:nvPicPr>
          <p:cNvPr id="17410" name="Picture 2" descr="http://t3.gstatic.com/images?q=tbn:ANd9GcSFqcfwb_WpE-Mkg7MoO3ETJn_6UwPhcYyMxfAKeRrFMvhysx4ULg"/>
          <p:cNvPicPr>
            <a:picLocks noChangeAspect="1" noChangeArrowheads="1"/>
          </p:cNvPicPr>
          <p:nvPr/>
        </p:nvPicPr>
        <p:blipFill>
          <a:blip r:embed="rId2" cstate="print"/>
          <a:srcRect/>
          <a:stretch>
            <a:fillRect/>
          </a:stretch>
        </p:blipFill>
        <p:spPr bwMode="auto">
          <a:xfrm>
            <a:off x="1691680" y="3645024"/>
            <a:ext cx="2808312" cy="2520280"/>
          </a:xfrm>
          <a:prstGeom prst="rect">
            <a:avLst/>
          </a:prstGeom>
          <a:noFill/>
          <a:effectLst>
            <a:glow rad="228600">
              <a:schemeClr val="accent3">
                <a:satMod val="175000"/>
                <a:alpha val="40000"/>
              </a:schemeClr>
            </a:glow>
          </a:effectLst>
        </p:spPr>
      </p:pic>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7239000" cy="5904656"/>
          </a:xfrm>
        </p:spPr>
        <p:txBody>
          <a:bodyPr>
            <a:noAutofit/>
          </a:bodyPr>
          <a:lstStyle/>
          <a:p>
            <a:r>
              <a:rPr lang="ar-SA" sz="3600" dirty="0" smtClean="0"/>
              <a:t>التمرين </a:t>
            </a:r>
            <a:r>
              <a:rPr lang="ar-SA" sz="3600" dirty="0" err="1" smtClean="0"/>
              <a:t>الاول:</a:t>
            </a:r>
            <a:endParaRPr lang="ar-SA" sz="3600" dirty="0" smtClean="0"/>
          </a:p>
          <a:p>
            <a:pPr>
              <a:buNone/>
            </a:pPr>
            <a:endParaRPr lang="ar-SA" sz="3600" dirty="0" smtClean="0"/>
          </a:p>
          <a:p>
            <a:pPr>
              <a:buNone/>
            </a:pPr>
            <a:r>
              <a:rPr lang="ar-SA" sz="3600" dirty="0" smtClean="0"/>
              <a:t>يمكن تصنيف الافاعي في الفقرة الاولى الى ثلاثة </a:t>
            </a:r>
            <a:r>
              <a:rPr lang="ar-SA" sz="3600" dirty="0" err="1" smtClean="0"/>
              <a:t>اصناف:</a:t>
            </a:r>
            <a:endParaRPr lang="ar-SA" sz="3600" dirty="0" smtClean="0"/>
          </a:p>
          <a:p>
            <a:pPr>
              <a:buNone/>
            </a:pPr>
            <a:endParaRPr lang="ar-SA" sz="3600" dirty="0" smtClean="0"/>
          </a:p>
          <a:p>
            <a:pPr marL="514350" indent="-514350">
              <a:buAutoNum type="arabicParenR"/>
            </a:pPr>
            <a:r>
              <a:rPr lang="ar-SA" sz="3600" dirty="0" err="1" smtClean="0">
                <a:hlinkClick r:id="rId2" action="ppaction://hlinksldjump"/>
              </a:rPr>
              <a:t>طويلة </a:t>
            </a:r>
            <a:r>
              <a:rPr lang="ar-SA" sz="3600" dirty="0" smtClean="0">
                <a:hlinkClick r:id="rId2" action="ppaction://hlinksldjump"/>
              </a:rPr>
              <a:t>، </a:t>
            </a:r>
            <a:r>
              <a:rPr lang="ar-SA" sz="3600" dirty="0" err="1" smtClean="0">
                <a:hlinkClick r:id="rId2" action="ppaction://hlinksldjump"/>
              </a:rPr>
              <a:t>قصيرة </a:t>
            </a:r>
            <a:r>
              <a:rPr lang="ar-SA" sz="3600" dirty="0" smtClean="0">
                <a:hlinkClick r:id="rId2" action="ppaction://hlinksldjump"/>
              </a:rPr>
              <a:t>، متوسطة</a:t>
            </a:r>
            <a:endParaRPr lang="ar-SA" sz="3600" dirty="0" smtClean="0"/>
          </a:p>
          <a:p>
            <a:pPr marL="514350" indent="-514350">
              <a:buAutoNum type="arabicParenR"/>
            </a:pPr>
            <a:r>
              <a:rPr lang="ar-SA" sz="3600" dirty="0" err="1" smtClean="0">
                <a:hlinkClick r:id="rId3" action="ppaction://hlinksldjump"/>
              </a:rPr>
              <a:t>سامة </a:t>
            </a:r>
            <a:r>
              <a:rPr lang="ar-SA" sz="3600" dirty="0" smtClean="0">
                <a:hlinkClick r:id="rId3" action="ppaction://hlinksldjump"/>
              </a:rPr>
              <a:t>، متوسطة </a:t>
            </a:r>
            <a:r>
              <a:rPr lang="ar-SA" sz="3600" dirty="0" err="1" smtClean="0">
                <a:hlinkClick r:id="rId3" action="ppaction://hlinksldjump"/>
              </a:rPr>
              <a:t>السمومة</a:t>
            </a:r>
            <a:r>
              <a:rPr lang="ar-SA" sz="3600" dirty="0" smtClean="0">
                <a:hlinkClick r:id="rId3" action="ppaction://hlinksldjump"/>
              </a:rPr>
              <a:t> ، غير سامة</a:t>
            </a:r>
            <a:endParaRPr lang="ar-SA" sz="3600" dirty="0" smtClean="0"/>
          </a:p>
          <a:p>
            <a:pPr marL="514350" indent="-514350">
              <a:buAutoNum type="arabicParenR"/>
            </a:pPr>
            <a:r>
              <a:rPr lang="ar-SA" sz="3600" dirty="0" err="1" smtClean="0">
                <a:hlinkClick r:id="rId2" action="ppaction://hlinksldjump"/>
              </a:rPr>
              <a:t>حمراء </a:t>
            </a:r>
            <a:r>
              <a:rPr lang="ar-SA" sz="3600" dirty="0" smtClean="0">
                <a:hlinkClick r:id="rId2" action="ppaction://hlinksldjump"/>
              </a:rPr>
              <a:t>، </a:t>
            </a:r>
            <a:r>
              <a:rPr lang="ar-SA" sz="3600" dirty="0" err="1" smtClean="0">
                <a:hlinkClick r:id="rId2" action="ppaction://hlinksldjump"/>
              </a:rPr>
              <a:t>صفراء </a:t>
            </a:r>
            <a:r>
              <a:rPr lang="ar-SA" sz="3600" dirty="0" smtClean="0">
                <a:hlinkClick r:id="rId2" action="ppaction://hlinksldjump"/>
              </a:rPr>
              <a:t>، سوداء </a:t>
            </a:r>
            <a:endParaRPr lang="he-IL" sz="3600"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7239000" cy="6093296"/>
          </a:xfrm>
        </p:spPr>
        <p:txBody>
          <a:bodyPr>
            <a:noAutofit/>
          </a:bodyPr>
          <a:lstStyle/>
          <a:p>
            <a:r>
              <a:rPr lang="ar-SA" sz="3600" dirty="0" smtClean="0"/>
              <a:t>التمرين </a:t>
            </a:r>
            <a:r>
              <a:rPr lang="ar-SA" sz="3600" dirty="0" err="1" smtClean="0"/>
              <a:t>الثاني:</a:t>
            </a:r>
            <a:endParaRPr lang="ar-SA" sz="3600" dirty="0" smtClean="0"/>
          </a:p>
          <a:p>
            <a:pPr>
              <a:buNone/>
            </a:pPr>
            <a:endParaRPr lang="ar-SA" sz="3600" dirty="0" smtClean="0"/>
          </a:p>
          <a:p>
            <a:pPr>
              <a:buNone/>
            </a:pPr>
            <a:r>
              <a:rPr lang="ar-SA" sz="3600" dirty="0" smtClean="0"/>
              <a:t>ما معنى كلمة </a:t>
            </a:r>
            <a:r>
              <a:rPr lang="ar-SA" sz="3600" dirty="0" err="1" smtClean="0"/>
              <a:t>لدغة؟</a:t>
            </a:r>
            <a:endParaRPr lang="ar-SA" sz="3600" dirty="0" smtClean="0"/>
          </a:p>
          <a:p>
            <a:pPr>
              <a:buNone/>
            </a:pPr>
            <a:endParaRPr lang="ar-SA" sz="3600" dirty="0" smtClean="0"/>
          </a:p>
          <a:p>
            <a:pPr>
              <a:buNone/>
            </a:pPr>
            <a:r>
              <a:rPr lang="ar-SA" sz="3600" dirty="0" smtClean="0"/>
              <a:t> 1)</a:t>
            </a:r>
            <a:r>
              <a:rPr lang="ar-SA" sz="3600" dirty="0" smtClean="0">
                <a:hlinkClick r:id="rId2" action="ppaction://hlinksldjump"/>
              </a:rPr>
              <a:t> </a:t>
            </a:r>
            <a:r>
              <a:rPr lang="ar-SA" sz="3600" dirty="0" err="1" smtClean="0">
                <a:hlinkClick r:id="rId2" action="ppaction://hlinksldjump"/>
              </a:rPr>
              <a:t>قرصة</a:t>
            </a:r>
            <a:endParaRPr lang="ar-SA" sz="3600" dirty="0" smtClean="0"/>
          </a:p>
          <a:p>
            <a:pPr>
              <a:buNone/>
            </a:pPr>
            <a:r>
              <a:rPr lang="ar-SA" sz="3600" dirty="0" smtClean="0"/>
              <a:t> 2) </a:t>
            </a:r>
            <a:r>
              <a:rPr lang="ar-SA" sz="3600" dirty="0" smtClean="0">
                <a:hlinkClick r:id="rId3" action="ppaction://hlinksldjump"/>
              </a:rPr>
              <a:t>نوع طعام</a:t>
            </a:r>
            <a:endParaRPr lang="ar-SA" sz="3600" dirty="0" smtClean="0"/>
          </a:p>
          <a:p>
            <a:pPr>
              <a:buNone/>
            </a:pPr>
            <a:r>
              <a:rPr lang="ar-SA" sz="3600" dirty="0" smtClean="0"/>
              <a:t> 3) </a:t>
            </a:r>
            <a:r>
              <a:rPr lang="ar-SA" sz="3600" dirty="0" smtClean="0">
                <a:hlinkClick r:id="rId3" action="ppaction://hlinksldjump"/>
              </a:rPr>
              <a:t>اسم انسان</a:t>
            </a:r>
            <a:endParaRPr lang="he-IL" sz="36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מלבן 5"/>
          <p:cNvSpPr/>
          <p:nvPr/>
        </p:nvSpPr>
        <p:spPr>
          <a:xfrm>
            <a:off x="714348" y="1428736"/>
            <a:ext cx="7715304" cy="83099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4800" b="1" spc="50" dirty="0" smtClean="0">
                <a:ln w="11430">
                  <a:solidFill>
                    <a:srgbClr val="C00000"/>
                  </a:solidFill>
                </a:ln>
                <a:solidFill>
                  <a:srgbClr val="C00000"/>
                </a:solidFill>
                <a:effectLst>
                  <a:outerShdw blurRad="76200" dist="50800" dir="5400000" algn="tl" rotWithShape="0">
                    <a:srgbClr val="000000">
                      <a:alpha val="65000"/>
                    </a:srgbClr>
                  </a:outerShdw>
                </a:effectLst>
              </a:rPr>
              <a:t>خُطُوَاتٌ مَا قَبَلَ القِرَاءَةِ</a:t>
            </a:r>
            <a:endParaRPr lang="he-IL" sz="4800" b="1" cap="none" spc="50" dirty="0">
              <a:ln w="11430">
                <a:solidFill>
                  <a:srgbClr val="C00000"/>
                </a:solidFill>
              </a:ln>
              <a:solidFill>
                <a:srgbClr val="C00000"/>
              </a:solidFill>
              <a:effectLst>
                <a:outerShdw blurRad="76200" dist="50800" dir="5400000" algn="tl" rotWithShape="0">
                  <a:srgbClr val="000000">
                    <a:alpha val="65000"/>
                  </a:srgbClr>
                </a:outerShdw>
              </a:effectLst>
            </a:endParaRPr>
          </a:p>
        </p:txBody>
      </p:sp>
      <p:sp>
        <p:nvSpPr>
          <p:cNvPr id="7" name="חץ שמאלה 6">
            <a:hlinkClick r:id="rId2" action="ppaction://hlinksldjump"/>
          </p:cNvPr>
          <p:cNvSpPr/>
          <p:nvPr/>
        </p:nvSpPr>
        <p:spPr>
          <a:xfrm>
            <a:off x="179512" y="6309320"/>
            <a:ext cx="1368152" cy="5486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8" name="Picture 2" descr="C:\Users\Acer\AppData\Local\Temp\Rar$DI05.226\flower03.gif"/>
          <p:cNvPicPr>
            <a:picLocks noChangeAspect="1" noChangeArrowheads="1" noCrop="1"/>
          </p:cNvPicPr>
          <p:nvPr/>
        </p:nvPicPr>
        <p:blipFill>
          <a:blip r:embed="rId3" cstate="print"/>
          <a:srcRect/>
          <a:stretch>
            <a:fillRect/>
          </a:stretch>
        </p:blipFill>
        <p:spPr bwMode="auto">
          <a:xfrm>
            <a:off x="714348" y="3357562"/>
            <a:ext cx="1905001" cy="2381250"/>
          </a:xfrm>
          <a:prstGeom prst="rect">
            <a:avLst/>
          </a:prstGeom>
          <a:noFill/>
        </p:spPr>
      </p:pic>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7239000" cy="5907056"/>
          </a:xfrm>
        </p:spPr>
        <p:txBody>
          <a:bodyPr>
            <a:normAutofit/>
          </a:bodyPr>
          <a:lstStyle/>
          <a:p>
            <a:r>
              <a:rPr lang="ar-SA" sz="3600" dirty="0" smtClean="0"/>
              <a:t>التمرين </a:t>
            </a:r>
            <a:r>
              <a:rPr lang="ar-SA" sz="3600" dirty="0" err="1" smtClean="0"/>
              <a:t>الثالث:</a:t>
            </a:r>
            <a:endParaRPr lang="ar-SA" sz="3600" dirty="0" smtClean="0"/>
          </a:p>
          <a:p>
            <a:pPr>
              <a:buNone/>
            </a:pPr>
            <a:endParaRPr lang="ar-SA" sz="3600" dirty="0" smtClean="0"/>
          </a:p>
          <a:p>
            <a:pPr>
              <a:buNone/>
            </a:pPr>
            <a:r>
              <a:rPr lang="ar-SA" sz="3600" dirty="0" smtClean="0"/>
              <a:t>الى اين ننقل </a:t>
            </a:r>
            <a:r>
              <a:rPr lang="ar-SA" sz="3600" dirty="0" err="1" smtClean="0"/>
              <a:t>الملدوغ ؟</a:t>
            </a:r>
            <a:endParaRPr lang="ar-SA" sz="3600" dirty="0" smtClean="0"/>
          </a:p>
          <a:p>
            <a:pPr>
              <a:buNone/>
            </a:pPr>
            <a:endParaRPr lang="ar-SA" sz="3600" dirty="0" smtClean="0"/>
          </a:p>
          <a:p>
            <a:pPr marL="514350" indent="-514350">
              <a:buAutoNum type="arabicParenR"/>
            </a:pPr>
            <a:r>
              <a:rPr lang="ar-SA" sz="3600" dirty="0" smtClean="0">
                <a:hlinkClick r:id="rId2" action="ppaction://hlinksldjump"/>
              </a:rPr>
              <a:t>الى البيت</a:t>
            </a:r>
            <a:endParaRPr lang="ar-SA" sz="3600" dirty="0" smtClean="0"/>
          </a:p>
          <a:p>
            <a:pPr marL="514350" indent="-514350">
              <a:buAutoNum type="arabicParenR"/>
            </a:pPr>
            <a:r>
              <a:rPr lang="ar-SA" sz="3600" dirty="0" smtClean="0">
                <a:hlinkClick r:id="rId2" action="ppaction://hlinksldjump"/>
              </a:rPr>
              <a:t>الى البحر</a:t>
            </a:r>
            <a:endParaRPr lang="ar-SA" sz="3600" dirty="0" smtClean="0"/>
          </a:p>
          <a:p>
            <a:pPr marL="514350" indent="-514350">
              <a:buAutoNum type="arabicParenR"/>
            </a:pPr>
            <a:r>
              <a:rPr lang="ar-SA" sz="3600" dirty="0" smtClean="0">
                <a:hlinkClick r:id="rId3" action="ppaction://hlinksldjump"/>
              </a:rPr>
              <a:t>الى المستشفى</a:t>
            </a:r>
            <a:endParaRPr lang="he-IL" sz="3600"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7239000" cy="5763040"/>
          </a:xfrm>
        </p:spPr>
        <p:txBody>
          <a:bodyPr>
            <a:noAutofit/>
          </a:bodyPr>
          <a:lstStyle/>
          <a:p>
            <a:pPr>
              <a:buNone/>
            </a:pPr>
            <a:r>
              <a:rPr lang="ar-SA" sz="3600" dirty="0" smtClean="0"/>
              <a:t>التمرين </a:t>
            </a:r>
            <a:r>
              <a:rPr lang="ar-SA" sz="3600" dirty="0" err="1" smtClean="0"/>
              <a:t>الرابع:</a:t>
            </a:r>
            <a:endParaRPr lang="ar-SA" sz="3600" dirty="0" smtClean="0"/>
          </a:p>
          <a:p>
            <a:pPr>
              <a:buNone/>
            </a:pPr>
            <a:endParaRPr lang="ar-SA" sz="3600" dirty="0" smtClean="0"/>
          </a:p>
          <a:p>
            <a:pPr>
              <a:buNone/>
            </a:pPr>
            <a:r>
              <a:rPr lang="ar-SA" sz="3600" dirty="0" smtClean="0"/>
              <a:t> ما هي </a:t>
            </a:r>
            <a:r>
              <a:rPr lang="ar-SA" sz="3600" dirty="0" err="1" smtClean="0"/>
              <a:t>الاخطوة</a:t>
            </a:r>
            <a:r>
              <a:rPr lang="ar-SA" sz="3600" dirty="0" smtClean="0"/>
              <a:t> الاولى لعلاج الملدوغ حسب </a:t>
            </a:r>
            <a:r>
              <a:rPr lang="ar-SA" sz="3600" dirty="0" err="1" smtClean="0"/>
              <a:t>الدرس؟</a:t>
            </a:r>
            <a:endParaRPr lang="ar-SA" sz="3600" dirty="0" smtClean="0"/>
          </a:p>
          <a:p>
            <a:pPr>
              <a:buNone/>
            </a:pPr>
            <a:endParaRPr lang="ar-SA" sz="3600" dirty="0" smtClean="0"/>
          </a:p>
          <a:p>
            <a:pPr>
              <a:buNone/>
            </a:pPr>
            <a:r>
              <a:rPr lang="ar-SA" sz="3600" dirty="0" smtClean="0">
                <a:hlinkClick r:id="rId2" action="ppaction://hlinksldjump"/>
              </a:rPr>
              <a:t>1)نمدد المصاب على الارض</a:t>
            </a:r>
            <a:endParaRPr lang="ar-SA" sz="3600" dirty="0" smtClean="0"/>
          </a:p>
          <a:p>
            <a:pPr>
              <a:buNone/>
            </a:pPr>
            <a:r>
              <a:rPr lang="ar-SA" sz="3600" dirty="0" smtClean="0"/>
              <a:t>2) </a:t>
            </a:r>
            <a:r>
              <a:rPr lang="ar-SA" sz="3600" dirty="0" smtClean="0">
                <a:hlinkClick r:id="rId2" action="ppaction://hlinksldjump"/>
              </a:rPr>
              <a:t>نمدد المصاب في السيارة </a:t>
            </a:r>
            <a:endParaRPr lang="ar-SA" sz="3600" dirty="0" smtClean="0"/>
          </a:p>
          <a:p>
            <a:pPr>
              <a:buNone/>
            </a:pPr>
            <a:r>
              <a:rPr lang="ar-SA" sz="3600" dirty="0" smtClean="0">
                <a:hlinkClick r:id="rId3" action="ppaction://hlinksldjump"/>
              </a:rPr>
              <a:t>3)نمدد المصاب على مكان مريح</a:t>
            </a:r>
            <a:endParaRPr lang="ar-SA" sz="3600" dirty="0" smtClean="0"/>
          </a:p>
          <a:p>
            <a:pPr>
              <a:buNone/>
            </a:pPr>
            <a:endParaRPr lang="ar-SA" sz="3600" dirty="0" smtClean="0"/>
          </a:p>
          <a:p>
            <a:pPr>
              <a:buNone/>
            </a:pPr>
            <a:r>
              <a:rPr lang="ar-SA" sz="3600" dirty="0" smtClean="0"/>
              <a:t> </a:t>
            </a:r>
            <a:endParaRPr lang="he-IL" sz="3600"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7239000" cy="5763040"/>
          </a:xfrm>
        </p:spPr>
        <p:txBody>
          <a:bodyPr>
            <a:normAutofit/>
          </a:bodyPr>
          <a:lstStyle/>
          <a:p>
            <a:r>
              <a:rPr lang="ar-SA" sz="3600" dirty="0" smtClean="0"/>
              <a:t>التمرين </a:t>
            </a:r>
            <a:r>
              <a:rPr lang="ar-SA" sz="3600" dirty="0" err="1" smtClean="0"/>
              <a:t>الخامس:</a:t>
            </a:r>
            <a:endParaRPr lang="ar-SA" sz="3600" dirty="0" smtClean="0"/>
          </a:p>
          <a:p>
            <a:endParaRPr lang="ar-SA" sz="3600" dirty="0" smtClean="0"/>
          </a:p>
          <a:p>
            <a:pPr>
              <a:buNone/>
            </a:pPr>
            <a:r>
              <a:rPr lang="ar-SA" sz="3600" dirty="0" smtClean="0"/>
              <a:t>نطهر مكان اللدغة </a:t>
            </a:r>
            <a:r>
              <a:rPr lang="ar-SA" sz="3600" dirty="0" err="1" smtClean="0"/>
              <a:t>في؟</a:t>
            </a:r>
            <a:endParaRPr lang="ar-SA" sz="3600" dirty="0" smtClean="0"/>
          </a:p>
          <a:p>
            <a:pPr>
              <a:buNone/>
            </a:pPr>
            <a:endParaRPr lang="ar-SA" sz="3600" dirty="0" smtClean="0"/>
          </a:p>
          <a:p>
            <a:pPr marL="514350" indent="-514350">
              <a:buAutoNum type="arabicParenR"/>
            </a:pPr>
            <a:r>
              <a:rPr lang="ar-SA" sz="3600" dirty="0" smtClean="0">
                <a:hlinkClick r:id="rId2" action="ppaction://hlinksldjump"/>
              </a:rPr>
              <a:t>الماء والصابون</a:t>
            </a:r>
          </a:p>
          <a:p>
            <a:pPr marL="514350" indent="-514350">
              <a:buAutoNum type="arabicParenR"/>
            </a:pPr>
            <a:r>
              <a:rPr lang="ar-SA" sz="3600" dirty="0" smtClean="0">
                <a:hlinkClick r:id="rId2" action="ppaction://hlinksldjump"/>
              </a:rPr>
              <a:t>الزيت والكحول</a:t>
            </a:r>
            <a:endParaRPr lang="ar-SA" sz="3600" dirty="0" smtClean="0"/>
          </a:p>
          <a:p>
            <a:pPr marL="514350" indent="-514350">
              <a:buAutoNum type="arabicParenR"/>
            </a:pPr>
            <a:r>
              <a:rPr lang="ar-SA" sz="3600" dirty="0" smtClean="0">
                <a:hlinkClick r:id="rId3" action="ppaction://hlinksldjump"/>
              </a:rPr>
              <a:t>الماء النظيف والكحول</a:t>
            </a:r>
            <a:endParaRPr lang="ar-SA" sz="3600" dirty="0" smtClean="0"/>
          </a:p>
          <a:p>
            <a:pPr marL="514350" indent="-514350">
              <a:buAutoNum type="arabicParenR"/>
            </a:pPr>
            <a:r>
              <a:rPr lang="ar-SA" sz="3600" dirty="0" smtClean="0">
                <a:hlinkClick r:id="rId2" action="ppaction://hlinksldjump"/>
              </a:rPr>
              <a:t>ماء عكرة وكحول</a:t>
            </a:r>
            <a:endParaRPr lang="he-IL" sz="3600"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7239000" cy="5691032"/>
          </a:xfrm>
        </p:spPr>
        <p:txBody>
          <a:bodyPr>
            <a:normAutofit/>
          </a:bodyPr>
          <a:lstStyle/>
          <a:p>
            <a:r>
              <a:rPr lang="ar-SA" sz="3600" dirty="0" smtClean="0"/>
              <a:t>المرين </a:t>
            </a:r>
            <a:r>
              <a:rPr lang="ar-SA" sz="3600" dirty="0" err="1" smtClean="0"/>
              <a:t>السادس:</a:t>
            </a:r>
            <a:endParaRPr lang="ar-SA" sz="3600" dirty="0" smtClean="0"/>
          </a:p>
          <a:p>
            <a:endParaRPr lang="ar-SA" sz="3600" dirty="0" smtClean="0"/>
          </a:p>
          <a:p>
            <a:pPr>
              <a:buNone/>
            </a:pPr>
            <a:r>
              <a:rPr lang="ar-SA" sz="3600" dirty="0" smtClean="0"/>
              <a:t>اين نضع الرباط للشخص </a:t>
            </a:r>
            <a:r>
              <a:rPr lang="ar-SA" sz="3600" dirty="0" err="1" smtClean="0"/>
              <a:t>الملدوغ؟</a:t>
            </a:r>
            <a:endParaRPr lang="ar-SA" sz="3600" dirty="0" smtClean="0"/>
          </a:p>
          <a:p>
            <a:pPr>
              <a:buNone/>
            </a:pPr>
            <a:endParaRPr lang="ar-SA" sz="3600" dirty="0" smtClean="0"/>
          </a:p>
          <a:p>
            <a:pPr marL="514350" indent="-514350">
              <a:buAutoNum type="arabicParenR"/>
            </a:pPr>
            <a:r>
              <a:rPr lang="ar-SA" sz="3600" dirty="0" smtClean="0">
                <a:hlinkClick r:id="rId2" action="ppaction://hlinksldjump"/>
              </a:rPr>
              <a:t>في المكان الاعلى من اللدغة</a:t>
            </a:r>
            <a:endParaRPr lang="ar-SA" sz="3600" dirty="0" smtClean="0"/>
          </a:p>
          <a:p>
            <a:pPr marL="514350" indent="-514350">
              <a:buAutoNum type="arabicParenR"/>
            </a:pPr>
            <a:r>
              <a:rPr lang="ar-SA" sz="3600" dirty="0" smtClean="0">
                <a:hlinkClick r:id="rId3" action="ppaction://hlinksldjump"/>
              </a:rPr>
              <a:t>بجانب اللدغة</a:t>
            </a:r>
            <a:endParaRPr lang="ar-SA" sz="3600" dirty="0" smtClean="0"/>
          </a:p>
          <a:p>
            <a:pPr marL="514350" indent="-514350">
              <a:buAutoNum type="arabicParenR"/>
            </a:pPr>
            <a:r>
              <a:rPr lang="ar-SA" sz="3600" dirty="0" smtClean="0">
                <a:hlinkClick r:id="rId3" action="ppaction://hlinksldjump"/>
              </a:rPr>
              <a:t>تحت اللدغة</a:t>
            </a:r>
          </a:p>
          <a:p>
            <a:pPr marL="514350" indent="-514350">
              <a:buAutoNum type="arabicParenR"/>
            </a:pPr>
            <a:r>
              <a:rPr lang="ar-SA" sz="3600" dirty="0" smtClean="0">
                <a:hlinkClick r:id="rId3" action="ppaction://hlinksldjump"/>
              </a:rPr>
              <a:t>لا نضع رباط </a:t>
            </a:r>
            <a:r>
              <a:rPr lang="ar-SA" sz="3600" dirty="0" err="1" smtClean="0">
                <a:hlinkClick r:id="rId3" action="ppaction://hlinksldjump"/>
              </a:rPr>
              <a:t>لانها</a:t>
            </a:r>
            <a:r>
              <a:rPr lang="ar-SA" sz="3600" dirty="0" smtClean="0">
                <a:hlinkClick r:id="rId3" action="ppaction://hlinksldjump"/>
              </a:rPr>
              <a:t> تزيد من الوجع </a:t>
            </a:r>
            <a:endParaRPr lang="he-IL" sz="3600"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7239000" cy="5835048"/>
          </a:xfrm>
        </p:spPr>
        <p:txBody>
          <a:bodyPr>
            <a:normAutofit/>
          </a:bodyPr>
          <a:lstStyle/>
          <a:p>
            <a:r>
              <a:rPr lang="ar-SA" sz="3600" dirty="0" smtClean="0"/>
              <a:t>التمرين </a:t>
            </a:r>
            <a:r>
              <a:rPr lang="ar-SA" sz="3600" dirty="0" err="1" smtClean="0"/>
              <a:t>السابع:</a:t>
            </a:r>
            <a:endParaRPr lang="ar-SA" sz="3600" dirty="0" smtClean="0"/>
          </a:p>
          <a:p>
            <a:pPr>
              <a:buNone/>
            </a:pPr>
            <a:endParaRPr lang="ar-SA" sz="3600" dirty="0" smtClean="0"/>
          </a:p>
          <a:p>
            <a:pPr>
              <a:buNone/>
            </a:pPr>
            <a:r>
              <a:rPr lang="ar-SA" sz="3600" dirty="0" smtClean="0"/>
              <a:t>هل ما يفعله بعض الناس جيد بالنسبة لامتصاص </a:t>
            </a:r>
            <a:r>
              <a:rPr lang="ar-SA" sz="3600" dirty="0" err="1" smtClean="0"/>
              <a:t>السم ؟</a:t>
            </a:r>
            <a:endParaRPr lang="ar-SA" sz="3600" dirty="0" smtClean="0"/>
          </a:p>
          <a:p>
            <a:pPr>
              <a:buNone/>
            </a:pPr>
            <a:endParaRPr lang="ar-SA" sz="3600" dirty="0" smtClean="0"/>
          </a:p>
          <a:p>
            <a:pPr marL="514350" indent="-514350">
              <a:buAutoNum type="arabicParenR"/>
            </a:pPr>
            <a:r>
              <a:rPr lang="ar-SA" sz="3600" dirty="0" err="1" smtClean="0">
                <a:hlinkClick r:id="rId2" action="ppaction://hlinksldjump"/>
              </a:rPr>
              <a:t>جيد .</a:t>
            </a:r>
            <a:r>
              <a:rPr lang="ar-SA" sz="3600" dirty="0" smtClean="0">
                <a:hlinkClick r:id="rId2" action="ppaction://hlinksldjump"/>
              </a:rPr>
              <a:t> </a:t>
            </a:r>
            <a:r>
              <a:rPr lang="ar-SA" sz="3600" dirty="0" err="1" smtClean="0">
                <a:hlinkClick r:id="rId2" action="ppaction://hlinksldjump"/>
              </a:rPr>
              <a:t>لماذا ؟</a:t>
            </a:r>
            <a:endParaRPr lang="ar-SA" sz="3600" dirty="0" smtClean="0"/>
          </a:p>
          <a:p>
            <a:pPr marL="514350" indent="-514350">
              <a:buAutoNum type="arabicParenR"/>
            </a:pPr>
            <a:r>
              <a:rPr lang="ar-SA" sz="3600" dirty="0" smtClean="0">
                <a:hlinkClick r:id="rId3" action="ppaction://hlinksldjump"/>
              </a:rPr>
              <a:t>غير </a:t>
            </a:r>
            <a:r>
              <a:rPr lang="ar-SA" sz="3600" dirty="0" err="1" smtClean="0">
                <a:hlinkClick r:id="rId3" action="ppaction://hlinksldjump"/>
              </a:rPr>
              <a:t>جيد.</a:t>
            </a:r>
            <a:r>
              <a:rPr lang="ar-SA" sz="3600" dirty="0" smtClean="0">
                <a:hlinkClick r:id="rId3" action="ppaction://hlinksldjump"/>
              </a:rPr>
              <a:t> </a:t>
            </a:r>
            <a:r>
              <a:rPr lang="ar-SA" sz="3600" dirty="0" err="1" smtClean="0">
                <a:hlinkClick r:id="rId3" action="ppaction://hlinksldjump"/>
              </a:rPr>
              <a:t>لماذا؟</a:t>
            </a:r>
            <a:endParaRPr lang="ar-SA" sz="3600" dirty="0" smtClean="0"/>
          </a:p>
          <a:p>
            <a:pPr marL="514350" indent="-514350">
              <a:buAutoNum type="arabicParenR"/>
            </a:pPr>
            <a:r>
              <a:rPr lang="ar-SA" sz="3600" dirty="0" smtClean="0">
                <a:hlinkClick r:id="rId2" action="ppaction://hlinksldjump"/>
              </a:rPr>
              <a:t>لا </a:t>
            </a:r>
            <a:r>
              <a:rPr lang="ar-SA" sz="3600" dirty="0" err="1" smtClean="0">
                <a:hlinkClick r:id="rId2" action="ppaction://hlinksldjump"/>
              </a:rPr>
              <a:t>اعرف .</a:t>
            </a:r>
            <a:r>
              <a:rPr lang="ar-SA" sz="3600" dirty="0" smtClean="0">
                <a:hlinkClick r:id="rId2" action="ppaction://hlinksldjump"/>
              </a:rPr>
              <a:t> لماذا؟</a:t>
            </a:r>
            <a:endParaRPr lang="he-IL" sz="3600"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7239000" cy="5907056"/>
          </a:xfrm>
        </p:spPr>
        <p:txBody>
          <a:bodyPr>
            <a:noAutofit/>
          </a:bodyPr>
          <a:lstStyle/>
          <a:p>
            <a:r>
              <a:rPr lang="ar-SA" sz="3200" dirty="0" smtClean="0"/>
              <a:t>التمرين </a:t>
            </a:r>
            <a:r>
              <a:rPr lang="ar-SA" sz="3200" dirty="0" err="1" smtClean="0"/>
              <a:t>الثامن:</a:t>
            </a:r>
            <a:endParaRPr lang="ar-SA" sz="3200" dirty="0" smtClean="0"/>
          </a:p>
          <a:p>
            <a:pPr>
              <a:buNone/>
            </a:pPr>
            <a:endParaRPr lang="ar-SA" sz="3200" dirty="0" smtClean="0"/>
          </a:p>
          <a:p>
            <a:pPr>
              <a:buNone/>
            </a:pPr>
            <a:r>
              <a:rPr lang="ar-SA" sz="3200" dirty="0" smtClean="0"/>
              <a:t>لماذا يفضلون القهوة والشاي للشخص </a:t>
            </a:r>
            <a:r>
              <a:rPr lang="ar-SA" sz="3200" dirty="0" err="1" smtClean="0"/>
              <a:t>الملدوغ؟</a:t>
            </a:r>
            <a:endParaRPr lang="ar-SA" sz="3200" dirty="0" smtClean="0"/>
          </a:p>
          <a:p>
            <a:pPr>
              <a:buNone/>
            </a:pPr>
            <a:endParaRPr lang="ar-SA" sz="3200" dirty="0" smtClean="0"/>
          </a:p>
          <a:p>
            <a:pPr marL="514350" indent="-514350">
              <a:buAutoNum type="arabicParenR"/>
            </a:pPr>
            <a:r>
              <a:rPr lang="ar-SA" sz="3200" dirty="0" smtClean="0">
                <a:hlinkClick r:id="rId2" action="ppaction://hlinksldjump"/>
              </a:rPr>
              <a:t>لان الشاي والقهوة يسرعان السم في الدم</a:t>
            </a:r>
            <a:endParaRPr lang="ar-SA" sz="3200" dirty="0" smtClean="0"/>
          </a:p>
          <a:p>
            <a:pPr marL="514350" indent="-514350">
              <a:buAutoNum type="arabicParenR"/>
            </a:pPr>
            <a:r>
              <a:rPr lang="ar-SA" sz="3200" dirty="0" smtClean="0">
                <a:hlinkClick r:id="rId2" action="ppaction://hlinksldjump"/>
              </a:rPr>
              <a:t>لان الشاي والقهوة طعمهما لذيذ</a:t>
            </a:r>
            <a:endParaRPr lang="ar-SA" sz="3200" dirty="0" smtClean="0"/>
          </a:p>
          <a:p>
            <a:pPr marL="514350" indent="-514350">
              <a:buAutoNum type="arabicParenR"/>
            </a:pPr>
            <a:r>
              <a:rPr lang="ar-SA" sz="3200" dirty="0" smtClean="0">
                <a:hlinkClick r:id="rId3" action="ppaction://hlinksldjump"/>
              </a:rPr>
              <a:t>لان </a:t>
            </a:r>
            <a:r>
              <a:rPr lang="ar-SA" sz="3200" dirty="0" err="1" smtClean="0">
                <a:hlinkClick r:id="rId3" action="ppaction://hlinksldjump"/>
              </a:rPr>
              <a:t>الشياي</a:t>
            </a:r>
            <a:r>
              <a:rPr lang="ar-SA" sz="3200" dirty="0" smtClean="0">
                <a:hlinkClick r:id="rId3" action="ppaction://hlinksldjump"/>
              </a:rPr>
              <a:t> والقهوة تسرع نبضات القلب </a:t>
            </a:r>
            <a:endParaRPr lang="ar-SA" sz="3200" dirty="0" smtClean="0"/>
          </a:p>
          <a:p>
            <a:pPr marL="514350" indent="-514350">
              <a:buAutoNum type="arabicParenR"/>
            </a:pPr>
            <a:r>
              <a:rPr lang="ar-SA" sz="3200" dirty="0" smtClean="0">
                <a:hlinkClick r:id="rId2" action="ppaction://hlinksldjump"/>
              </a:rPr>
              <a:t>لان الشاي والقهوة تسرع نبضات القلم وجريان السم</a:t>
            </a:r>
            <a:endParaRPr lang="ar-SA" sz="3200" dirty="0" smtClean="0"/>
          </a:p>
          <a:p>
            <a:pPr>
              <a:buNone/>
            </a:pPr>
            <a:r>
              <a:rPr lang="ar-SA" sz="3200" dirty="0" smtClean="0"/>
              <a:t> </a:t>
            </a:r>
            <a:endParaRPr lang="he-IL" sz="3200"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7239000" cy="5763040"/>
          </a:xfrm>
        </p:spPr>
        <p:txBody>
          <a:bodyPr>
            <a:normAutofit/>
          </a:bodyPr>
          <a:lstStyle/>
          <a:p>
            <a:r>
              <a:rPr lang="ar-SA" sz="3600" dirty="0" smtClean="0"/>
              <a:t>التمرين </a:t>
            </a:r>
            <a:r>
              <a:rPr lang="ar-SA" sz="3600" dirty="0" err="1" smtClean="0"/>
              <a:t>التاسع:</a:t>
            </a:r>
            <a:r>
              <a:rPr lang="ar-SA" sz="3600" dirty="0" smtClean="0"/>
              <a:t> </a:t>
            </a:r>
          </a:p>
          <a:p>
            <a:endParaRPr lang="ar-SA" sz="3600" dirty="0" smtClean="0"/>
          </a:p>
          <a:p>
            <a:pPr>
              <a:buNone/>
            </a:pPr>
            <a:r>
              <a:rPr lang="ar-SA" sz="3600" dirty="0" err="1" smtClean="0"/>
              <a:t>ماهي</a:t>
            </a:r>
            <a:r>
              <a:rPr lang="ar-SA" sz="3600" dirty="0" smtClean="0"/>
              <a:t> المشروبات التي علينا ان نعطيها </a:t>
            </a:r>
            <a:r>
              <a:rPr lang="ar-SA" sz="3600" dirty="0" err="1" smtClean="0"/>
              <a:t>للملدوغ؟</a:t>
            </a:r>
            <a:endParaRPr lang="ar-SA" sz="3600" dirty="0" smtClean="0"/>
          </a:p>
          <a:p>
            <a:pPr>
              <a:buNone/>
            </a:pPr>
            <a:endParaRPr lang="ar-SA" sz="3600" dirty="0" smtClean="0"/>
          </a:p>
          <a:p>
            <a:pPr marL="514350" indent="-514350">
              <a:buAutoNum type="arabicParenR"/>
            </a:pPr>
            <a:r>
              <a:rPr lang="ar-SA" sz="3600" dirty="0" err="1" smtClean="0">
                <a:hlinkClick r:id="rId2" action="ppaction://hlinksldjump"/>
              </a:rPr>
              <a:t>الكحول </a:t>
            </a:r>
            <a:r>
              <a:rPr lang="ar-SA" sz="3600" dirty="0" smtClean="0">
                <a:hlinkClick r:id="rId2" action="ppaction://hlinksldjump"/>
              </a:rPr>
              <a:t>، </a:t>
            </a:r>
            <a:r>
              <a:rPr lang="ar-SA" sz="3600" dirty="0" err="1" smtClean="0">
                <a:hlinkClick r:id="rId2" action="ppaction://hlinksldjump"/>
              </a:rPr>
              <a:t>والشاي </a:t>
            </a:r>
            <a:r>
              <a:rPr lang="ar-SA" sz="3600" dirty="0" smtClean="0">
                <a:hlinkClick r:id="rId2" action="ppaction://hlinksldjump"/>
              </a:rPr>
              <a:t>، الكولا</a:t>
            </a:r>
            <a:endParaRPr lang="ar-SA" sz="3600" dirty="0" smtClean="0"/>
          </a:p>
          <a:p>
            <a:pPr marL="514350" indent="-514350">
              <a:buAutoNum type="arabicParenR"/>
            </a:pPr>
            <a:r>
              <a:rPr lang="ar-SA" sz="3600" dirty="0" err="1" smtClean="0">
                <a:hlinkClick r:id="rId2" action="ppaction://hlinksldjump"/>
              </a:rPr>
              <a:t>الكحول </a:t>
            </a:r>
            <a:r>
              <a:rPr lang="ar-SA" sz="3600" dirty="0" smtClean="0">
                <a:hlinkClick r:id="rId2" action="ppaction://hlinksldjump"/>
              </a:rPr>
              <a:t>، </a:t>
            </a:r>
            <a:r>
              <a:rPr lang="ar-SA" sz="3600" dirty="0" err="1" smtClean="0">
                <a:hlinkClick r:id="rId2" action="ppaction://hlinksldjump"/>
              </a:rPr>
              <a:t>القهوة ،</a:t>
            </a:r>
            <a:r>
              <a:rPr lang="ar-SA" sz="3600" dirty="0" smtClean="0">
                <a:hlinkClick r:id="rId2" action="ppaction://hlinksldjump"/>
              </a:rPr>
              <a:t> </a:t>
            </a:r>
            <a:r>
              <a:rPr lang="en-US" sz="3600" dirty="0" smtClean="0">
                <a:hlinkClick r:id="rId2" action="ppaction://hlinksldjump"/>
              </a:rPr>
              <a:t>XL</a:t>
            </a:r>
            <a:endParaRPr lang="ar-SA" sz="3600" dirty="0" smtClean="0"/>
          </a:p>
          <a:p>
            <a:pPr marL="514350" indent="-514350">
              <a:buAutoNum type="arabicParenR"/>
            </a:pPr>
            <a:r>
              <a:rPr lang="ar-SA" sz="3600" dirty="0" err="1" smtClean="0">
                <a:hlinkClick r:id="rId2" action="ppaction://hlinksldjump"/>
              </a:rPr>
              <a:t>الحليب </a:t>
            </a:r>
            <a:r>
              <a:rPr lang="ar-SA" sz="3600" dirty="0" smtClean="0">
                <a:hlinkClick r:id="rId2" action="ppaction://hlinksldjump"/>
              </a:rPr>
              <a:t>،الكحول، الشاي، القهوة </a:t>
            </a:r>
            <a:endParaRPr lang="ar-SA" sz="3600" dirty="0" smtClean="0"/>
          </a:p>
          <a:p>
            <a:pPr marL="514350" indent="-514350">
              <a:buAutoNum type="arabicParenR"/>
            </a:pPr>
            <a:r>
              <a:rPr lang="ar-SA" sz="3600" dirty="0" err="1" smtClean="0">
                <a:hlinkClick r:id="rId3" action="ppaction://hlinksldjump"/>
              </a:rPr>
              <a:t>الشاي </a:t>
            </a:r>
            <a:r>
              <a:rPr lang="ar-SA" sz="3600" dirty="0" smtClean="0">
                <a:hlinkClick r:id="rId3" action="ppaction://hlinksldjump"/>
              </a:rPr>
              <a:t>، </a:t>
            </a:r>
            <a:r>
              <a:rPr lang="ar-SA" sz="3600" dirty="0" err="1" smtClean="0">
                <a:hlinkClick r:id="rId3" action="ppaction://hlinksldjump"/>
              </a:rPr>
              <a:t>القهوة </a:t>
            </a:r>
            <a:r>
              <a:rPr lang="ar-SA" sz="3600" dirty="0" smtClean="0">
                <a:hlinkClick r:id="rId3" action="ppaction://hlinksldjump"/>
              </a:rPr>
              <a:t>، الحليب</a:t>
            </a:r>
            <a:endParaRPr lang="ar-SA" sz="3600" dirty="0" smtClean="0"/>
          </a:p>
          <a:p>
            <a:pPr marL="514350" indent="-514350">
              <a:buAutoNum type="arabicParenR"/>
            </a:pPr>
            <a:endParaRPr lang="he-IL" sz="3600" dirty="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7239000" cy="5979064"/>
          </a:xfrm>
        </p:spPr>
        <p:txBody>
          <a:bodyPr>
            <a:normAutofit/>
          </a:bodyPr>
          <a:lstStyle/>
          <a:p>
            <a:r>
              <a:rPr lang="ar-SA" sz="3600" dirty="0" smtClean="0"/>
              <a:t>التمرين </a:t>
            </a:r>
            <a:r>
              <a:rPr lang="ar-SA" sz="3600" dirty="0" err="1" smtClean="0"/>
              <a:t>العاشر :</a:t>
            </a:r>
            <a:endParaRPr lang="ar-SA" sz="3600" dirty="0" smtClean="0"/>
          </a:p>
          <a:p>
            <a:pPr>
              <a:buNone/>
            </a:pPr>
            <a:endParaRPr lang="ar-SA" sz="3600" dirty="0" smtClean="0"/>
          </a:p>
          <a:p>
            <a:pPr>
              <a:buNone/>
            </a:pPr>
            <a:r>
              <a:rPr lang="ar-SA" sz="3600" dirty="0" err="1" smtClean="0"/>
              <a:t>بماذا</a:t>
            </a:r>
            <a:r>
              <a:rPr lang="ar-SA" sz="3600" dirty="0" smtClean="0"/>
              <a:t> يمكننا ان نحقن </a:t>
            </a:r>
            <a:r>
              <a:rPr lang="ar-SA" sz="3600" dirty="0" err="1" smtClean="0"/>
              <a:t>الملدوغ؟</a:t>
            </a:r>
            <a:endParaRPr lang="ar-SA" sz="3600" dirty="0" smtClean="0"/>
          </a:p>
          <a:p>
            <a:pPr>
              <a:buNone/>
            </a:pPr>
            <a:endParaRPr lang="ar-SA" sz="3600" dirty="0" smtClean="0"/>
          </a:p>
          <a:p>
            <a:pPr marL="514350" indent="-514350">
              <a:buAutoNum type="arabicParenR"/>
            </a:pPr>
            <a:r>
              <a:rPr lang="ar-SA" sz="3600" dirty="0" smtClean="0">
                <a:hlinkClick r:id="rId2" action="ppaction://hlinksldjump"/>
              </a:rPr>
              <a:t>مصل مضاد للسم</a:t>
            </a:r>
            <a:endParaRPr lang="ar-SA" sz="3600" dirty="0" smtClean="0"/>
          </a:p>
          <a:p>
            <a:pPr marL="514350" indent="-514350">
              <a:buAutoNum type="arabicParenR"/>
            </a:pPr>
            <a:r>
              <a:rPr lang="ar-SA" sz="3600" dirty="0" smtClean="0">
                <a:hlinkClick r:id="rId2" action="ppaction://hlinksldjump"/>
              </a:rPr>
              <a:t>شاي ساخن</a:t>
            </a:r>
            <a:endParaRPr lang="ar-SA" sz="3600" dirty="0" smtClean="0"/>
          </a:p>
          <a:p>
            <a:pPr marL="514350" indent="-514350">
              <a:buAutoNum type="arabicParenR"/>
            </a:pPr>
            <a:r>
              <a:rPr lang="ar-SA" sz="3600" dirty="0" smtClean="0">
                <a:hlinkClick r:id="rId3" action="ppaction://hlinksldjump"/>
              </a:rPr>
              <a:t>انسولين</a:t>
            </a:r>
            <a:endParaRPr lang="ar-SA" sz="3600" dirty="0" smtClean="0"/>
          </a:p>
          <a:p>
            <a:pPr marL="514350" indent="-514350">
              <a:buAutoNum type="arabicParenR"/>
            </a:pPr>
            <a:r>
              <a:rPr lang="ar-SA" sz="3600" dirty="0" err="1" smtClean="0">
                <a:hlinkClick r:id="rId3" action="ppaction://hlinksldjump"/>
              </a:rPr>
              <a:t>اكمول</a:t>
            </a:r>
            <a:endParaRPr lang="he-IL" sz="3600" dirty="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ctr"/>
            <a:r>
              <a:rPr lang="ar-SA" sz="5400" dirty="0" smtClean="0"/>
              <a:t>  احسنت </a:t>
            </a:r>
          </a:p>
          <a:p>
            <a:pPr algn="ctr">
              <a:buNone/>
            </a:pPr>
            <a:r>
              <a:rPr lang="ar-SA" sz="5400" dirty="0" smtClean="0"/>
              <a:t>    عملا موفقا</a:t>
            </a:r>
          </a:p>
          <a:p>
            <a:pPr>
              <a:buNone/>
            </a:pPr>
            <a:endParaRPr lang="ar-SA" dirty="0" smtClean="0"/>
          </a:p>
        </p:txBody>
      </p:sp>
      <p:pic>
        <p:nvPicPr>
          <p:cNvPr id="1026" name="Picture 2" descr="C:\Users\j\Desktop\imagesCAZ52VBC.jpg"/>
          <p:cNvPicPr>
            <a:picLocks noChangeAspect="1" noChangeArrowheads="1"/>
          </p:cNvPicPr>
          <p:nvPr/>
        </p:nvPicPr>
        <p:blipFill>
          <a:blip r:embed="rId2" cstate="print"/>
          <a:srcRect/>
          <a:stretch>
            <a:fillRect/>
          </a:stretch>
        </p:blipFill>
        <p:spPr bwMode="auto">
          <a:xfrm>
            <a:off x="5076056" y="3356992"/>
            <a:ext cx="2356098" cy="2875781"/>
          </a:xfrm>
          <a:prstGeom prst="rect">
            <a:avLst/>
          </a:prstGeom>
          <a:noFill/>
        </p:spPr>
      </p:pic>
      <p:graphicFrame>
        <p:nvGraphicFramePr>
          <p:cNvPr id="4" name="جدول 3"/>
          <p:cNvGraphicFramePr>
            <a:graphicFrameLocks noGrp="1"/>
          </p:cNvGraphicFramePr>
          <p:nvPr/>
        </p:nvGraphicFramePr>
        <p:xfrm>
          <a:off x="323528" y="3933056"/>
          <a:ext cx="4572000" cy="741680"/>
        </p:xfrm>
        <a:graphic>
          <a:graphicData uri="http://schemas.openxmlformats.org/drawingml/2006/table">
            <a:tbl>
              <a:tblPr rtl="1" firstRow="1" bandRow="1">
                <a:tableStyleId>{073A0DAA-6AF3-43AB-8588-CEC1D06C72B9}</a:tableStyleId>
              </a:tblPr>
              <a:tblGrid>
                <a:gridCol w="914400"/>
                <a:gridCol w="914400"/>
                <a:gridCol w="914400"/>
                <a:gridCol w="914400"/>
                <a:gridCol w="914400"/>
              </a:tblGrid>
              <a:tr h="370840">
                <a:tc>
                  <a:txBody>
                    <a:bodyPr/>
                    <a:lstStyle/>
                    <a:p>
                      <a:pPr rtl="1"/>
                      <a:r>
                        <a:rPr lang="ar-SA" dirty="0" smtClean="0">
                          <a:hlinkClick r:id="rId3" action="ppaction://hlinksldjump"/>
                        </a:rPr>
                        <a:t>5</a:t>
                      </a:r>
                      <a:endParaRPr lang="he-IL" dirty="0"/>
                    </a:p>
                  </a:txBody>
                  <a:tcPr/>
                </a:tc>
                <a:tc>
                  <a:txBody>
                    <a:bodyPr/>
                    <a:lstStyle/>
                    <a:p>
                      <a:pPr rtl="1"/>
                      <a:r>
                        <a:rPr lang="ar-SA" dirty="0" smtClean="0">
                          <a:hlinkClick r:id="rId4" action="ppaction://hlinksldjump"/>
                        </a:rPr>
                        <a:t>4</a:t>
                      </a:r>
                      <a:endParaRPr lang="he-IL" dirty="0"/>
                    </a:p>
                  </a:txBody>
                  <a:tcPr/>
                </a:tc>
                <a:tc>
                  <a:txBody>
                    <a:bodyPr/>
                    <a:lstStyle/>
                    <a:p>
                      <a:pPr rtl="1"/>
                      <a:r>
                        <a:rPr lang="ar-SA" dirty="0" smtClean="0">
                          <a:hlinkClick r:id="rId5" action="ppaction://hlinksldjump"/>
                        </a:rPr>
                        <a:t>3</a:t>
                      </a:r>
                      <a:endParaRPr lang="he-IL" dirty="0"/>
                    </a:p>
                  </a:txBody>
                  <a:tcPr/>
                </a:tc>
                <a:tc>
                  <a:txBody>
                    <a:bodyPr/>
                    <a:lstStyle/>
                    <a:p>
                      <a:pPr rtl="1"/>
                      <a:r>
                        <a:rPr lang="ar-SA" dirty="0" smtClean="0">
                          <a:hlinkClick r:id="rId6" action="ppaction://hlinksldjump"/>
                        </a:rPr>
                        <a:t>2</a:t>
                      </a:r>
                      <a:endParaRPr lang="he-IL" dirty="0"/>
                    </a:p>
                  </a:txBody>
                  <a:tcPr/>
                </a:tc>
                <a:tc>
                  <a:txBody>
                    <a:bodyPr/>
                    <a:lstStyle/>
                    <a:p>
                      <a:pPr rtl="1"/>
                      <a:r>
                        <a:rPr lang="ar-SA" dirty="0" smtClean="0">
                          <a:hlinkClick r:id="rId7" action="ppaction://hlinksldjump"/>
                        </a:rPr>
                        <a:t>1</a:t>
                      </a:r>
                      <a:endParaRPr lang="he-IL" dirty="0"/>
                    </a:p>
                  </a:txBody>
                  <a:tcPr/>
                </a:tc>
              </a:tr>
              <a:tr h="370840">
                <a:tc>
                  <a:txBody>
                    <a:bodyPr/>
                    <a:lstStyle/>
                    <a:p>
                      <a:pPr rtl="1"/>
                      <a:r>
                        <a:rPr lang="ar-SA" dirty="0" smtClean="0">
                          <a:hlinkClick r:id="rId8" action="ppaction://hlinksldjump"/>
                        </a:rPr>
                        <a:t>10</a:t>
                      </a:r>
                      <a:endParaRPr lang="he-IL" dirty="0"/>
                    </a:p>
                  </a:txBody>
                  <a:tcPr/>
                </a:tc>
                <a:tc>
                  <a:txBody>
                    <a:bodyPr/>
                    <a:lstStyle/>
                    <a:p>
                      <a:pPr rtl="1"/>
                      <a:r>
                        <a:rPr lang="ar-SA" dirty="0" smtClean="0">
                          <a:hlinkClick r:id="rId9" action="ppaction://hlinksldjump"/>
                        </a:rPr>
                        <a:t>9</a:t>
                      </a:r>
                      <a:endParaRPr lang="he-IL" dirty="0"/>
                    </a:p>
                  </a:txBody>
                  <a:tcPr/>
                </a:tc>
                <a:tc>
                  <a:txBody>
                    <a:bodyPr/>
                    <a:lstStyle/>
                    <a:p>
                      <a:pPr rtl="1"/>
                      <a:r>
                        <a:rPr lang="ar-SA" dirty="0" smtClean="0">
                          <a:hlinkClick r:id="rId10" action="ppaction://hlinksldjump"/>
                        </a:rPr>
                        <a:t>8</a:t>
                      </a:r>
                      <a:endParaRPr lang="he-IL" dirty="0"/>
                    </a:p>
                  </a:txBody>
                  <a:tcPr/>
                </a:tc>
                <a:tc>
                  <a:txBody>
                    <a:bodyPr/>
                    <a:lstStyle/>
                    <a:p>
                      <a:pPr rtl="1"/>
                      <a:r>
                        <a:rPr lang="ar-SA" dirty="0" smtClean="0">
                          <a:hlinkClick r:id="rId11" action="ppaction://hlinksldjump"/>
                        </a:rPr>
                        <a:t>7</a:t>
                      </a:r>
                      <a:endParaRPr lang="he-IL" dirty="0"/>
                    </a:p>
                  </a:txBody>
                  <a:tcPr/>
                </a:tc>
                <a:tc>
                  <a:txBody>
                    <a:bodyPr/>
                    <a:lstStyle/>
                    <a:p>
                      <a:pPr rtl="1"/>
                      <a:r>
                        <a:rPr lang="ar-SA" dirty="0" smtClean="0">
                          <a:hlinkClick r:id="rId12" action="ppaction://hlinksldjump"/>
                        </a:rPr>
                        <a:t>6</a:t>
                      </a:r>
                      <a:endParaRPr lang="he-IL" dirty="0"/>
                    </a:p>
                  </a:txBody>
                  <a:tcPr/>
                </a:tc>
              </a:tr>
            </a:tbl>
          </a:graphicData>
        </a:graphic>
      </p:graphicFrame>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j\Desktop\images.jpg"/>
          <p:cNvPicPr>
            <a:picLocks noGrp="1" noChangeAspect="1" noChangeArrowheads="1"/>
          </p:cNvPicPr>
          <p:nvPr>
            <p:ph idx="1"/>
          </p:nvPr>
        </p:nvPicPr>
        <p:blipFill>
          <a:blip r:embed="rId2" cstate="print"/>
          <a:srcRect/>
          <a:stretch>
            <a:fillRect/>
          </a:stretch>
        </p:blipFill>
        <p:spPr bwMode="auto">
          <a:xfrm>
            <a:off x="1619672" y="1772816"/>
            <a:ext cx="2228850" cy="2047875"/>
          </a:xfrm>
          <a:prstGeom prst="rect">
            <a:avLst/>
          </a:prstGeom>
          <a:noFill/>
          <a:effectLst>
            <a:reflection blurRad="6350" stA="50000" endA="300" endPos="90000" dir="5400000" sy="-100000" algn="bl" rotWithShape="0"/>
          </a:effectLst>
        </p:spPr>
      </p:pic>
      <p:sp>
        <p:nvSpPr>
          <p:cNvPr id="5" name="مربع نص 4"/>
          <p:cNvSpPr txBox="1"/>
          <p:nvPr/>
        </p:nvSpPr>
        <p:spPr>
          <a:xfrm>
            <a:off x="3131840" y="692696"/>
            <a:ext cx="3600400" cy="830997"/>
          </a:xfrm>
          <a:prstGeom prst="rect">
            <a:avLst/>
          </a:prstGeom>
          <a:noFill/>
        </p:spPr>
        <p:txBody>
          <a:bodyPr wrap="square" rtlCol="1">
            <a:spAutoFit/>
          </a:bodyPr>
          <a:lstStyle/>
          <a:p>
            <a:r>
              <a:rPr lang="ar-SA" sz="4800" dirty="0" smtClean="0"/>
              <a:t>حظا اوفر</a:t>
            </a:r>
            <a:endParaRPr lang="he-IL" sz="4800" dirty="0"/>
          </a:p>
        </p:txBody>
      </p:sp>
      <p:graphicFrame>
        <p:nvGraphicFramePr>
          <p:cNvPr id="4" name="جدول 3"/>
          <p:cNvGraphicFramePr>
            <a:graphicFrameLocks noGrp="1"/>
          </p:cNvGraphicFramePr>
          <p:nvPr/>
        </p:nvGraphicFramePr>
        <p:xfrm>
          <a:off x="3203848" y="5085184"/>
          <a:ext cx="4680520" cy="741680"/>
        </p:xfrm>
        <a:graphic>
          <a:graphicData uri="http://schemas.openxmlformats.org/drawingml/2006/table">
            <a:tbl>
              <a:tblPr rtl="1" firstRow="1" bandRow="1">
                <a:tableStyleId>{073A0DAA-6AF3-43AB-8588-CEC1D06C72B9}</a:tableStyleId>
              </a:tblPr>
              <a:tblGrid>
                <a:gridCol w="936104"/>
                <a:gridCol w="936104"/>
                <a:gridCol w="936104"/>
                <a:gridCol w="936104"/>
                <a:gridCol w="936104"/>
              </a:tblGrid>
              <a:tr h="370840">
                <a:tc>
                  <a:txBody>
                    <a:bodyPr/>
                    <a:lstStyle/>
                    <a:p>
                      <a:pPr rtl="1"/>
                      <a:r>
                        <a:rPr lang="ar-SA" dirty="0" smtClean="0">
                          <a:hlinkClick r:id="rId3" action="ppaction://hlinksldjump"/>
                        </a:rPr>
                        <a:t>5</a:t>
                      </a:r>
                      <a:endParaRPr lang="he-IL" dirty="0"/>
                    </a:p>
                  </a:txBody>
                  <a:tcPr/>
                </a:tc>
                <a:tc>
                  <a:txBody>
                    <a:bodyPr/>
                    <a:lstStyle/>
                    <a:p>
                      <a:pPr rtl="1"/>
                      <a:r>
                        <a:rPr lang="ar-SA" dirty="0" smtClean="0">
                          <a:hlinkClick r:id="rId4" action="ppaction://hlinksldjump"/>
                        </a:rPr>
                        <a:t>4</a:t>
                      </a:r>
                      <a:endParaRPr lang="he-IL" dirty="0"/>
                    </a:p>
                  </a:txBody>
                  <a:tcPr/>
                </a:tc>
                <a:tc>
                  <a:txBody>
                    <a:bodyPr/>
                    <a:lstStyle/>
                    <a:p>
                      <a:pPr rtl="1"/>
                      <a:r>
                        <a:rPr lang="ar-SA" dirty="0" smtClean="0">
                          <a:hlinkClick r:id="rId5" action="ppaction://hlinksldjump"/>
                        </a:rPr>
                        <a:t>3</a:t>
                      </a:r>
                      <a:endParaRPr lang="he-IL" dirty="0"/>
                    </a:p>
                  </a:txBody>
                  <a:tcPr/>
                </a:tc>
                <a:tc>
                  <a:txBody>
                    <a:bodyPr/>
                    <a:lstStyle/>
                    <a:p>
                      <a:pPr rtl="1"/>
                      <a:r>
                        <a:rPr lang="ar-SA" dirty="0" smtClean="0">
                          <a:hlinkClick r:id="rId6" action="ppaction://hlinksldjump"/>
                        </a:rPr>
                        <a:t>2</a:t>
                      </a:r>
                      <a:endParaRPr lang="he-IL" dirty="0"/>
                    </a:p>
                  </a:txBody>
                  <a:tcPr/>
                </a:tc>
                <a:tc>
                  <a:txBody>
                    <a:bodyPr/>
                    <a:lstStyle/>
                    <a:p>
                      <a:pPr rtl="1"/>
                      <a:r>
                        <a:rPr lang="ar-SA" dirty="0" smtClean="0">
                          <a:hlinkClick r:id="rId7" action="ppaction://hlinksldjump"/>
                        </a:rPr>
                        <a:t>1</a:t>
                      </a:r>
                      <a:endParaRPr lang="he-IL" dirty="0"/>
                    </a:p>
                  </a:txBody>
                  <a:tcPr/>
                </a:tc>
              </a:tr>
              <a:tr h="370840">
                <a:tc>
                  <a:txBody>
                    <a:bodyPr/>
                    <a:lstStyle/>
                    <a:p>
                      <a:pPr rtl="1"/>
                      <a:r>
                        <a:rPr lang="ar-SA" dirty="0" smtClean="0">
                          <a:hlinkClick r:id="rId8" action="ppaction://hlinksldjump"/>
                        </a:rPr>
                        <a:t>10</a:t>
                      </a:r>
                      <a:endParaRPr lang="he-IL" dirty="0"/>
                    </a:p>
                  </a:txBody>
                  <a:tcPr/>
                </a:tc>
                <a:tc>
                  <a:txBody>
                    <a:bodyPr/>
                    <a:lstStyle/>
                    <a:p>
                      <a:pPr rtl="1"/>
                      <a:r>
                        <a:rPr lang="ar-SA" dirty="0" smtClean="0">
                          <a:hlinkClick r:id="rId9" action="ppaction://hlinksldjump"/>
                        </a:rPr>
                        <a:t>9</a:t>
                      </a:r>
                      <a:endParaRPr lang="he-IL" dirty="0"/>
                    </a:p>
                  </a:txBody>
                  <a:tcPr/>
                </a:tc>
                <a:tc>
                  <a:txBody>
                    <a:bodyPr/>
                    <a:lstStyle/>
                    <a:p>
                      <a:pPr rtl="1"/>
                      <a:r>
                        <a:rPr lang="ar-SA" dirty="0" smtClean="0">
                          <a:hlinkClick r:id="rId10" action="ppaction://hlinksldjump"/>
                        </a:rPr>
                        <a:t>8</a:t>
                      </a:r>
                      <a:endParaRPr lang="he-IL" dirty="0"/>
                    </a:p>
                  </a:txBody>
                  <a:tcPr/>
                </a:tc>
                <a:tc>
                  <a:txBody>
                    <a:bodyPr/>
                    <a:lstStyle/>
                    <a:p>
                      <a:pPr rtl="1"/>
                      <a:r>
                        <a:rPr lang="ar-SA" dirty="0" smtClean="0">
                          <a:hlinkClick r:id="rId11" action="ppaction://hlinksldjump"/>
                        </a:rPr>
                        <a:t>7</a:t>
                      </a:r>
                      <a:endParaRPr lang="he-IL" dirty="0"/>
                    </a:p>
                  </a:txBody>
                  <a:tcPr/>
                </a:tc>
                <a:tc>
                  <a:txBody>
                    <a:bodyPr/>
                    <a:lstStyle/>
                    <a:p>
                      <a:pPr rtl="1"/>
                      <a:r>
                        <a:rPr lang="ar-SA" dirty="0" smtClean="0">
                          <a:hlinkClick r:id="rId12" action="ppaction://hlinksldjump"/>
                        </a:rPr>
                        <a:t>6</a:t>
                      </a:r>
                      <a:endParaRPr lang="he-IL" dirty="0"/>
                    </a:p>
                  </a:txBody>
                  <a:tcPr/>
                </a:tc>
              </a:tr>
            </a:tbl>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לבן 4"/>
          <p:cNvSpPr/>
          <p:nvPr/>
        </p:nvSpPr>
        <p:spPr>
          <a:xfrm>
            <a:off x="1071538" y="2636912"/>
            <a:ext cx="6715172" cy="2308324"/>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4800" b="1" spc="50" dirty="0" smtClean="0">
                <a:ln w="11430">
                  <a:solidFill>
                    <a:srgbClr val="C00000"/>
                  </a:solidFill>
                </a:ln>
                <a:solidFill>
                  <a:srgbClr val="C00000"/>
                </a:solidFill>
                <a:effectLst>
                  <a:outerShdw blurRad="76200" dist="50800" dir="5400000" algn="tl" rotWithShape="0">
                    <a:srgbClr val="000000">
                      <a:alpha val="65000"/>
                    </a:srgbClr>
                  </a:outerShdw>
                </a:effectLst>
              </a:rPr>
              <a:t>التَّنَبُّؤ بِأحدَاث النَّص عَنْ طَرِيقِ الصَّوَر </a:t>
            </a:r>
            <a:r>
              <a:rPr lang="ar-SA" sz="4800" b="1" spc="50" dirty="0" err="1" smtClean="0">
                <a:ln w="11430">
                  <a:solidFill>
                    <a:srgbClr val="C00000"/>
                  </a:solidFill>
                </a:ln>
                <a:solidFill>
                  <a:srgbClr val="C00000"/>
                </a:solidFill>
                <a:effectLst>
                  <a:outerShdw blurRad="76200" dist="50800" dir="5400000" algn="tl" rotWithShape="0">
                    <a:srgbClr val="000000">
                      <a:alpha val="65000"/>
                    </a:srgbClr>
                  </a:outerShdw>
                </a:effectLst>
              </a:rPr>
              <a:t>التَّوضِحِيَّة</a:t>
            </a:r>
            <a:endParaRPr lang="he-IL" sz="4800" b="1" cap="none" spc="50" dirty="0">
              <a:ln w="11430">
                <a:solidFill>
                  <a:srgbClr val="C00000"/>
                </a:solidFill>
              </a:ln>
              <a:solidFill>
                <a:srgbClr val="C00000"/>
              </a:solidFill>
              <a:effectLst>
                <a:outerShdw blurRad="76200" dist="50800" dir="5400000" algn="tl" rotWithShape="0">
                  <a:srgbClr val="000000">
                    <a:alpha val="65000"/>
                  </a:srgbClr>
                </a:outerShdw>
              </a:effectLst>
            </a:endParaRPr>
          </a:p>
        </p:txBody>
      </p:sp>
      <p:sp>
        <p:nvSpPr>
          <p:cNvPr id="6" name="חץ שמאלה 5">
            <a:hlinkClick r:id="rId2" action="ppaction://hlinksldjump"/>
          </p:cNvPr>
          <p:cNvSpPr/>
          <p:nvPr/>
        </p:nvSpPr>
        <p:spPr>
          <a:xfrm>
            <a:off x="179512" y="6309320"/>
            <a:ext cx="1368152" cy="5486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7" name="Picture 2" descr="C:\Users\Acer\AppData\Local\Temp\Rar$DI05.226\flower03.gif"/>
          <p:cNvPicPr>
            <a:picLocks noChangeAspect="1" noChangeArrowheads="1" noCrop="1"/>
          </p:cNvPicPr>
          <p:nvPr/>
        </p:nvPicPr>
        <p:blipFill>
          <a:blip r:embed="rId3" cstate="print"/>
          <a:srcRect/>
          <a:stretch>
            <a:fillRect/>
          </a:stretch>
        </p:blipFill>
        <p:spPr bwMode="auto">
          <a:xfrm>
            <a:off x="0" y="0"/>
            <a:ext cx="1905001" cy="2381250"/>
          </a:xfrm>
          <a:prstGeom prst="rect">
            <a:avLst/>
          </a:prstGeom>
          <a:noFill/>
        </p:spPr>
      </p:pic>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7239000" cy="5907056"/>
          </a:xfrm>
        </p:spPr>
        <p:txBody>
          <a:bodyPr>
            <a:normAutofit/>
          </a:bodyPr>
          <a:lstStyle/>
          <a:p>
            <a:pPr>
              <a:buNone/>
            </a:pPr>
            <a:endParaRPr lang="ar-SA" sz="6000" dirty="0" smtClean="0">
              <a:solidFill>
                <a:schemeClr val="accent6">
                  <a:lumMod val="75000"/>
                </a:schemeClr>
              </a:solidFill>
            </a:endParaRPr>
          </a:p>
          <a:p>
            <a:pPr>
              <a:buNone/>
            </a:pPr>
            <a:endParaRPr lang="ar-SA" sz="6000" dirty="0" smtClean="0">
              <a:solidFill>
                <a:schemeClr val="accent6">
                  <a:lumMod val="75000"/>
                </a:schemeClr>
              </a:solidFill>
            </a:endParaRPr>
          </a:p>
          <a:p>
            <a:pPr>
              <a:buNone/>
            </a:pPr>
            <a:r>
              <a:rPr lang="ar-SA" sz="6000" dirty="0" smtClean="0">
                <a:solidFill>
                  <a:schemeClr val="accent6">
                    <a:lumMod val="75000"/>
                  </a:schemeClr>
                </a:solidFill>
              </a:rPr>
              <a:t>اسئلة </a:t>
            </a:r>
            <a:r>
              <a:rPr lang="ar-SA" sz="6000" dirty="0" err="1" smtClean="0">
                <a:solidFill>
                  <a:schemeClr val="accent6">
                    <a:lumMod val="75000"/>
                  </a:schemeClr>
                </a:solidFill>
              </a:rPr>
              <a:t>مناقشة :</a:t>
            </a:r>
            <a:endParaRPr lang="he-IL" sz="6000" dirty="0">
              <a:solidFill>
                <a:schemeClr val="accent6">
                  <a:lumMod val="75000"/>
                </a:schemeClr>
              </a:solidFill>
            </a:endParaRP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he-IL"/>
          </a:p>
        </p:txBody>
      </p:sp>
      <p:sp>
        <p:nvSpPr>
          <p:cNvPr id="3" name="عنصر نائب للمحتوى 2"/>
          <p:cNvSpPr>
            <a:spLocks noGrp="1"/>
          </p:cNvSpPr>
          <p:nvPr>
            <p:ph idx="1"/>
          </p:nvPr>
        </p:nvSpPr>
        <p:spPr/>
        <p:txBody>
          <a:bodyPr/>
          <a:lstStyle/>
          <a:p>
            <a:r>
              <a:rPr lang="ar-SA" dirty="0" smtClean="0"/>
              <a:t>سؤال 1</a:t>
            </a:r>
            <a:r>
              <a:rPr lang="ar-SA" dirty="0" err="1" smtClean="0"/>
              <a:t>)</a:t>
            </a:r>
            <a:r>
              <a:rPr lang="ar-SA" dirty="0" smtClean="0"/>
              <a:t> </a:t>
            </a:r>
          </a:p>
          <a:p>
            <a:pPr>
              <a:buNone/>
            </a:pPr>
            <a:r>
              <a:rPr lang="ar-SA" dirty="0" smtClean="0"/>
              <a:t>ما فائدة الاسعافات الاولية </a:t>
            </a:r>
            <a:r>
              <a:rPr lang="ar-SA" dirty="0" err="1" smtClean="0"/>
              <a:t>للملدوغ؟</a:t>
            </a:r>
            <a:endParaRPr lang="ar-SA" dirty="0" smtClean="0"/>
          </a:p>
          <a:p>
            <a:pPr>
              <a:buNone/>
            </a:pPr>
            <a:endParaRPr lang="ar-SA" dirty="0" smtClean="0"/>
          </a:p>
          <a:p>
            <a:pPr>
              <a:buNone/>
            </a:pPr>
            <a:r>
              <a:rPr lang="ar-SA" dirty="0" smtClean="0"/>
              <a:t>سؤال 2</a:t>
            </a:r>
            <a:r>
              <a:rPr lang="ar-SA" dirty="0" err="1" smtClean="0"/>
              <a:t>)</a:t>
            </a:r>
            <a:endParaRPr lang="ar-SA" dirty="0" smtClean="0"/>
          </a:p>
          <a:p>
            <a:pPr>
              <a:buNone/>
            </a:pPr>
            <a:r>
              <a:rPr lang="ar-SA" dirty="0" smtClean="0"/>
              <a:t>ما فائدة الرباط الضاغط </a:t>
            </a:r>
            <a:r>
              <a:rPr lang="ar-SA" dirty="0" err="1" smtClean="0"/>
              <a:t>للملدوغ؟</a:t>
            </a:r>
            <a:endParaRPr lang="ar-SA" dirty="0" smtClean="0"/>
          </a:p>
          <a:p>
            <a:pPr>
              <a:buNone/>
            </a:pPr>
            <a:endParaRPr lang="ar-SA" dirty="0" smtClean="0"/>
          </a:p>
          <a:p>
            <a:pPr>
              <a:buNone/>
            </a:pPr>
            <a:r>
              <a:rPr lang="ar-SA" dirty="0" smtClean="0"/>
              <a:t>سؤال 3</a:t>
            </a:r>
            <a:r>
              <a:rPr lang="ar-SA" dirty="0" err="1" smtClean="0"/>
              <a:t>)</a:t>
            </a:r>
            <a:r>
              <a:rPr lang="ar-SA" dirty="0" smtClean="0"/>
              <a:t> </a:t>
            </a:r>
          </a:p>
          <a:p>
            <a:pPr>
              <a:buNone/>
            </a:pPr>
            <a:r>
              <a:rPr lang="ar-SA" dirty="0" smtClean="0"/>
              <a:t>قام احد المسعفين بامتصاص مكان اللدغة، هل استفاد الملدوغ من </a:t>
            </a:r>
            <a:r>
              <a:rPr lang="ar-SA" dirty="0" err="1" smtClean="0"/>
              <a:t>ذلك؟</a:t>
            </a:r>
            <a:r>
              <a:rPr lang="ar-SA" dirty="0" smtClean="0"/>
              <a:t> وضح</a:t>
            </a:r>
          </a:p>
          <a:p>
            <a:pPr>
              <a:buNone/>
            </a:pPr>
            <a:endParaRPr lang="ar-SA" dirty="0" smtClean="0"/>
          </a:p>
          <a:p>
            <a:pPr>
              <a:buNone/>
            </a:pPr>
            <a:endParaRPr lang="ar-SA" dirty="0" smtClean="0"/>
          </a:p>
          <a:p>
            <a:pPr>
              <a:buNone/>
            </a:pPr>
            <a:endParaRPr lang="ar-SA" dirty="0" smtClean="0"/>
          </a:p>
          <a:p>
            <a:pPr>
              <a:buNone/>
            </a:pPr>
            <a:endParaRPr lang="ar-SA" dirty="0" smtClean="0"/>
          </a:p>
          <a:p>
            <a:pPr>
              <a:buNone/>
            </a:pPr>
            <a:endParaRPr lang="ar-SA" dirty="0" smtClean="0"/>
          </a:p>
          <a:p>
            <a:pPr>
              <a:buNone/>
            </a:pPr>
            <a:endParaRPr lang="ar-SA" dirty="0" smtClean="0"/>
          </a:p>
          <a:p>
            <a:pPr>
              <a:buNone/>
            </a:pPr>
            <a:endParaRPr lang="ar-SA" dirty="0" smtClean="0"/>
          </a:p>
          <a:p>
            <a:pPr>
              <a:buNone/>
            </a:pPr>
            <a:endParaRPr lang="he-IL" dirty="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7239000" cy="5691032"/>
          </a:xfrm>
        </p:spPr>
        <p:txBody>
          <a:bodyPr/>
          <a:lstStyle/>
          <a:p>
            <a:r>
              <a:rPr lang="ar-SA" dirty="0" smtClean="0"/>
              <a:t>السؤال 4</a:t>
            </a:r>
            <a:r>
              <a:rPr lang="ar-SA" dirty="0" err="1" smtClean="0"/>
              <a:t>)</a:t>
            </a:r>
            <a:endParaRPr lang="ar-SA" dirty="0" smtClean="0"/>
          </a:p>
          <a:p>
            <a:pPr>
              <a:buNone/>
            </a:pPr>
            <a:r>
              <a:rPr lang="ar-SA" dirty="0" smtClean="0"/>
              <a:t>مسعف اخر اغمي عليه بعد ان امتص مكان </a:t>
            </a:r>
            <a:r>
              <a:rPr lang="ar-SA" dirty="0" err="1" smtClean="0"/>
              <a:t>اللدغة </a:t>
            </a:r>
            <a:r>
              <a:rPr lang="ar-SA" dirty="0" smtClean="0"/>
              <a:t>، كيف تفسر هذا </a:t>
            </a:r>
            <a:r>
              <a:rPr lang="ar-SA" dirty="0" err="1" smtClean="0"/>
              <a:t>الاغماء؟</a:t>
            </a:r>
            <a:endParaRPr lang="ar-SA" dirty="0" smtClean="0"/>
          </a:p>
          <a:p>
            <a:pPr>
              <a:buNone/>
            </a:pPr>
            <a:endParaRPr lang="ar-SA" dirty="0" smtClean="0"/>
          </a:p>
          <a:p>
            <a:pPr>
              <a:buNone/>
            </a:pPr>
            <a:r>
              <a:rPr lang="ar-SA" dirty="0" smtClean="0"/>
              <a:t>السؤال 5</a:t>
            </a:r>
            <a:r>
              <a:rPr lang="ar-SA" dirty="0" err="1" smtClean="0"/>
              <a:t>)</a:t>
            </a:r>
            <a:endParaRPr lang="ar-SA" dirty="0" smtClean="0"/>
          </a:p>
          <a:p>
            <a:pPr>
              <a:buNone/>
            </a:pPr>
            <a:r>
              <a:rPr lang="ar-SA" dirty="0" smtClean="0"/>
              <a:t>لماذا بحسب </a:t>
            </a:r>
            <a:r>
              <a:rPr lang="ar-SA" dirty="0" err="1" smtClean="0"/>
              <a:t>رايك</a:t>
            </a:r>
            <a:r>
              <a:rPr lang="ar-SA" dirty="0" smtClean="0"/>
              <a:t> يجب ان يبقى المسعف راس الملدوغ الى </a:t>
            </a:r>
            <a:r>
              <a:rPr lang="ar-SA" dirty="0" err="1" smtClean="0"/>
              <a:t>الاسفل؟</a:t>
            </a:r>
            <a:endParaRPr lang="ar-SA" dirty="0" smtClean="0"/>
          </a:p>
          <a:p>
            <a:pPr>
              <a:buNone/>
            </a:pPr>
            <a:endParaRPr lang="ar-SA" dirty="0" smtClean="0"/>
          </a:p>
          <a:p>
            <a:pPr>
              <a:buNone/>
            </a:pPr>
            <a:r>
              <a:rPr lang="ar-SA" dirty="0" smtClean="0"/>
              <a:t>السؤال 6</a:t>
            </a:r>
            <a:r>
              <a:rPr lang="ar-SA" dirty="0" err="1" smtClean="0"/>
              <a:t>)</a:t>
            </a:r>
            <a:endParaRPr lang="ar-SA" dirty="0" smtClean="0"/>
          </a:p>
          <a:p>
            <a:pPr>
              <a:buNone/>
            </a:pPr>
            <a:r>
              <a:rPr lang="ar-SA" dirty="0" smtClean="0"/>
              <a:t>اذكر ثلاثة انواع من الافاعي التي </a:t>
            </a:r>
            <a:r>
              <a:rPr lang="ar-SA" dirty="0" err="1" smtClean="0"/>
              <a:t>تعرفها ؟</a:t>
            </a:r>
            <a:endParaRPr lang="ar-SA"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61"/>
          <p:cNvSpPr/>
          <p:nvPr/>
        </p:nvSpPr>
        <p:spPr>
          <a:xfrm>
            <a:off x="0" y="0"/>
            <a:ext cx="9144000" cy="6858000"/>
          </a:xfrm>
          <a:prstGeom prst="rect">
            <a:avLst/>
          </a:prstGeom>
          <a:blipFill>
            <a:blip r:embed="rId2" cstate="print"/>
            <a:stretch>
              <a:fillRect/>
            </a:stretch>
          </a:blipFill>
          <a:ln>
            <a:noFill/>
          </a:ln>
        </p:spPr>
      </p:sp>
      <p:sp>
        <p:nvSpPr>
          <p:cNvPr id="5" name="חץ שמאלה 4">
            <a:hlinkClick r:id="rId3" action="ppaction://hlinksldjump"/>
          </p:cNvPr>
          <p:cNvSpPr/>
          <p:nvPr/>
        </p:nvSpPr>
        <p:spPr>
          <a:xfrm>
            <a:off x="179512" y="6309320"/>
            <a:ext cx="1368152" cy="5486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04800" y="457200"/>
            <a:ext cx="8686800" cy="4257684"/>
          </a:xfrm>
        </p:spPr>
        <p:txBody>
          <a:bodyPr>
            <a:noAutofit/>
          </a:bodyPr>
          <a:lstStyle/>
          <a:p>
            <a:pPr algn="ctr"/>
            <a:r>
              <a:rPr lang="ar-SA" sz="8000" b="1" dirty="0" smtClean="0"/>
              <a:t>إسْتَرَاتِيجِيَّةُ الكَلِمَاتِ </a:t>
            </a:r>
            <a:r>
              <a:rPr lang="ar-SA" sz="8000" b="1" dirty="0" err="1" smtClean="0"/>
              <a:t>المُفْتَاحِيَّة</a:t>
            </a:r>
            <a:r>
              <a:rPr lang="ar-SA" sz="8000" b="1" dirty="0" smtClean="0"/>
              <a:t>:</a:t>
            </a:r>
            <a:endParaRPr lang="ar-SA" sz="8000" b="1" dirty="0"/>
          </a:p>
        </p:txBody>
      </p:sp>
      <p:sp>
        <p:nvSpPr>
          <p:cNvPr id="4" name="חץ שמאלה 3">
            <a:hlinkClick r:id="rId2" action="ppaction://hlinksldjump"/>
          </p:cNvPr>
          <p:cNvSpPr/>
          <p:nvPr/>
        </p:nvSpPr>
        <p:spPr>
          <a:xfrm>
            <a:off x="179512" y="6309320"/>
            <a:ext cx="1368152" cy="5486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5" name="Picture 2" descr="C:\Users\Acer\AppData\Local\Temp\Rar$DI05.226\flower03.gif"/>
          <p:cNvPicPr>
            <a:picLocks noChangeAspect="1" noChangeArrowheads="1" noCrop="1"/>
          </p:cNvPicPr>
          <p:nvPr/>
        </p:nvPicPr>
        <p:blipFill>
          <a:blip r:embed="rId3" cstate="print"/>
          <a:srcRect/>
          <a:stretch>
            <a:fillRect/>
          </a:stretch>
        </p:blipFill>
        <p:spPr bwMode="auto">
          <a:xfrm>
            <a:off x="0" y="3500438"/>
            <a:ext cx="1905001" cy="2381250"/>
          </a:xfrm>
          <a:prstGeom prst="rect">
            <a:avLst/>
          </a:prstGeom>
          <a:noFill/>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spect="1" noChangeArrowheads="1" noTextEdit="1"/>
          </p:cNvSpPr>
          <p:nvPr/>
        </p:nvSpPr>
        <p:spPr bwMode="auto">
          <a:xfrm>
            <a:off x="1785918" y="1285860"/>
            <a:ext cx="5549900" cy="3330575"/>
          </a:xfrm>
          <a:prstGeom prst="rect">
            <a:avLst/>
          </a:prstGeom>
          <a:solidFill>
            <a:srgbClr val="FFFFFF"/>
          </a:solidFill>
          <a:ln w="63500" cmpd="thickThin">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algn="ctr"/>
            <a:r>
              <a:rPr lang="ar-SA" sz="9600" b="1" dirty="0" smtClean="0"/>
              <a:t>لَدْغَةٌ </a:t>
            </a:r>
            <a:endParaRPr lang="he-IL" sz="9600" b="1" dirty="0"/>
          </a:p>
        </p:txBody>
      </p:sp>
      <p:sp>
        <p:nvSpPr>
          <p:cNvPr id="3" name="חץ שמאלה 2">
            <a:hlinkClick r:id="" action="ppaction://hlinkshowjump?jump=lastslideviewed"/>
          </p:cNvPr>
          <p:cNvSpPr/>
          <p:nvPr/>
        </p:nvSpPr>
        <p:spPr>
          <a:xfrm>
            <a:off x="179512" y="5949280"/>
            <a:ext cx="1080120" cy="57606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4" name="Picture 4" descr="C:\Users\Acer\AppData\Local\Temp\Rar$DI10.415\floral15.gif"/>
          <p:cNvPicPr>
            <a:picLocks noChangeAspect="1" noChangeArrowheads="1" noCrop="1"/>
          </p:cNvPicPr>
          <p:nvPr/>
        </p:nvPicPr>
        <p:blipFill>
          <a:blip r:embed="rId2" cstate="print"/>
          <a:srcRect/>
          <a:stretch>
            <a:fillRect/>
          </a:stretch>
        </p:blipFill>
        <p:spPr bwMode="auto">
          <a:xfrm>
            <a:off x="6786578" y="0"/>
            <a:ext cx="1905001" cy="2381250"/>
          </a:xfrm>
          <a:prstGeom prst="rect">
            <a:avLst/>
          </a:prstGeom>
          <a:noFill/>
        </p:spPr>
      </p:pic>
    </p:spTree>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spect="1" noChangeArrowheads="1" noTextEdit="1"/>
          </p:cNvSpPr>
          <p:nvPr/>
        </p:nvSpPr>
        <p:spPr bwMode="auto">
          <a:xfrm>
            <a:off x="1835696" y="1700808"/>
            <a:ext cx="5549900" cy="3330575"/>
          </a:xfrm>
          <a:prstGeom prst="rect">
            <a:avLst/>
          </a:prstGeom>
          <a:solidFill>
            <a:srgbClr val="FFFFFF"/>
          </a:solidFill>
          <a:ln w="63500" cmpd="thickThin">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algn="ctr"/>
            <a:r>
              <a:rPr lang="ar-SA" sz="9600" b="1" dirty="0" smtClean="0"/>
              <a:t>سَامَّةُ</a:t>
            </a:r>
            <a:endParaRPr lang="he-IL" sz="9600" b="1" dirty="0"/>
          </a:p>
        </p:txBody>
      </p:sp>
      <p:pic>
        <p:nvPicPr>
          <p:cNvPr id="4" name="Picture 4" descr="C:\Users\Acer\AppData\Local\Temp\Rar$DI10.415\floral15.gif"/>
          <p:cNvPicPr>
            <a:picLocks noChangeAspect="1" noChangeArrowheads="1" noCrop="1"/>
          </p:cNvPicPr>
          <p:nvPr/>
        </p:nvPicPr>
        <p:blipFill>
          <a:blip r:embed="rId2" cstate="print"/>
          <a:srcRect/>
          <a:stretch>
            <a:fillRect/>
          </a:stretch>
        </p:blipFill>
        <p:spPr bwMode="auto">
          <a:xfrm>
            <a:off x="6786578" y="285728"/>
            <a:ext cx="1905001" cy="2381250"/>
          </a:xfrm>
          <a:prstGeom prst="rect">
            <a:avLst/>
          </a:prstGeom>
          <a:noFill/>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spect="1" noChangeArrowheads="1" noTextEdit="1"/>
          </p:cNvSpPr>
          <p:nvPr/>
        </p:nvSpPr>
        <p:spPr bwMode="auto">
          <a:xfrm>
            <a:off x="1835696" y="1700808"/>
            <a:ext cx="5549900" cy="3330575"/>
          </a:xfrm>
          <a:prstGeom prst="rect">
            <a:avLst/>
          </a:prstGeom>
          <a:solidFill>
            <a:srgbClr val="FFFFFF"/>
          </a:solidFill>
          <a:ln w="63500" cmpd="thickThin">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algn="ctr"/>
            <a:r>
              <a:rPr lang="ar-SA" sz="9600" b="1" dirty="0" smtClean="0"/>
              <a:t>قَاتِلٌ</a:t>
            </a:r>
            <a:endParaRPr lang="he-IL" sz="9600" b="1" dirty="0"/>
          </a:p>
        </p:txBody>
      </p:sp>
      <p:sp>
        <p:nvSpPr>
          <p:cNvPr id="3" name="חץ שמאלה 2">
            <a:hlinkClick r:id="rId2" action="ppaction://hlinksldjump"/>
          </p:cNvPr>
          <p:cNvSpPr/>
          <p:nvPr/>
        </p:nvSpPr>
        <p:spPr>
          <a:xfrm>
            <a:off x="179512" y="6309320"/>
            <a:ext cx="1368152" cy="5486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4" name="Picture 4" descr="C:\Users\Acer\AppData\Local\Temp\Rar$DI10.415\floral15.gif"/>
          <p:cNvPicPr>
            <a:picLocks noChangeAspect="1" noChangeArrowheads="1" noCrop="1"/>
          </p:cNvPicPr>
          <p:nvPr/>
        </p:nvPicPr>
        <p:blipFill>
          <a:blip r:embed="rId3" cstate="print"/>
          <a:srcRect/>
          <a:stretch>
            <a:fillRect/>
          </a:stretch>
        </p:blipFill>
        <p:spPr bwMode="auto">
          <a:xfrm>
            <a:off x="6786578" y="285728"/>
            <a:ext cx="1905001" cy="2381250"/>
          </a:xfrm>
          <a:prstGeom prst="rect">
            <a:avLst/>
          </a:prstGeom>
          <a:noFill/>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שפע">
  <a:themeElements>
    <a:clrScheme name="שפע">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שפע">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שפע">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ContUser xmlns="adb3c826-c8c9-48d4-97a8-d45ff128cb48">
      <UserInfo>
        <DisplayName>GBS-EDU\T040933244</DisplayName>
        <AccountId>271</AccountId>
        <AccountType/>
      </UserInfo>
    </ContUser>
    <AverageRating xmlns="http://schemas.microsoft.com/sharepoint/v3" xsi:nil="true"/>
    <TaxKeywordTaxHTField xmlns="3a6c5e80-d86c-4bcb-8194-878faa85b4c5">
      <Terms xmlns="http://schemas.microsoft.com/office/infopath/2007/PartnerControls"/>
    </TaxKeywordTaxHTField>
    <TaxCatchAll xmlns="91d6415c-873e-45d1-a664-4e743789f8a7"/>
    <_dlc_DocId xmlns="91d6415c-873e-45d1-a664-4e743789f8a7">JH2XJDCHAMK5-975-128</_dlc_DocId>
    <_dlc_DocIdUrl xmlns="91d6415c-873e-45d1-a664-4e743789f8a7">
      <Url>http://naz.sisma.org.il/school/myziada/sismayeada/_layouts/DocIdRedir.aspx?ID=JH2XJDCHAMK5-975-128</Url>
      <Description>JH2XJDCHAMK5-975-128</Description>
    </_dlc_DocIdUrl>
    <school_Classification xmlns="a4655bda-c8eb-4d17-ba48-81cc5da37443" xsi:nil="true"/>
    <SubSubject xmlns="a4655bda-c8eb-4d17-ba48-81cc5da37443"/>
    <Profession xmlns="a4655bda-c8eb-4d17-ba48-81cc5da37443"/>
    <URL xmlns="a4655bda-c8eb-4d17-ba48-81cc5da37443">
      <Url>http://naz.sisma.org.il/school/myziada/sismayeada/DocLib/JH2XJDCHAMK5-975-128-وجبات%20السريعة.pptx</Url>
      <Description>وجبات السريعة</Description>
    </URL>
    <SismaTaxonomyCatalogFieldTaxHTField0 xmlns="a4655bda-c8eb-4d17-ba48-81cc5da37443">
      <Terms xmlns="http://schemas.microsoft.com/office/infopath/2007/PartnerControls"/>
    </SismaTaxonomyCatalogFieldTaxHTField0>
    <Layer xmlns="a4655bda-c8eb-4d17-ba48-81cc5da37443"/>
    <AddToCenter xmlns="a4655bda-c8eb-4d17-ba48-81cc5da37443">true</AddToCenter>
    <Sector xmlns="a4655bda-c8eb-4d17-ba48-81cc5da37443"/>
    <school_DisplayClass xmlns="a4655bda-c8eb-4d17-ba48-81cc5da37443">
      <Value>כיתה ד-1</Value>
      <Value>כיתה ד-2</Value>
    </school_DisplayClass>
    <EditFlg xmlns="a4655bda-c8eb-4d17-ba48-81cc5da37443">1</EditFlg>
    <SchoolType xmlns="a4655bda-c8eb-4d17-ba48-81cc5da37443"/>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קטלג מסמך" ma:contentTypeID="0x0101006A928C8C253A4BB492590C4D676489D0005F8439968FDA5A4999C5D5A465D3BA5D" ma:contentTypeVersion="7" ma:contentTypeDescription="צור מסמך חדש." ma:contentTypeScope="" ma:versionID="7f5f1c71770c989f8141e268d45ad899">
  <xsd:schema xmlns:xsd="http://www.w3.org/2001/XMLSchema" xmlns:xs="http://www.w3.org/2001/XMLSchema" xmlns:p="http://schemas.microsoft.com/office/2006/metadata/properties" xmlns:ns1="http://schemas.microsoft.com/sharepoint/v3" xmlns:ns2="a4655bda-c8eb-4d17-ba48-81cc5da37443" xmlns:ns3="91d6415c-873e-45d1-a664-4e743789f8a7" xmlns:ns4="3a6c5e80-d86c-4bcb-8194-878faa85b4c5" xmlns:ns5="adb3c826-c8c9-48d4-97a8-d45ff128cb48" xmlns:ns6="http://schemas.microsoft.com/sharepoint/v4" targetNamespace="http://schemas.microsoft.com/office/2006/metadata/properties" ma:root="true" ma:fieldsID="ab16ce35c70bb8273e7dc8dfc39851cd" ns1:_="" ns2:_="" ns3:_="" ns4:_="" ns5:_="" ns6:_="">
    <xsd:import namespace="http://schemas.microsoft.com/sharepoint/v3"/>
    <xsd:import namespace="a4655bda-c8eb-4d17-ba48-81cc5da37443"/>
    <xsd:import namespace="91d6415c-873e-45d1-a664-4e743789f8a7"/>
    <xsd:import namespace="3a6c5e80-d86c-4bcb-8194-878faa85b4c5"/>
    <xsd:import namespace="adb3c826-c8c9-48d4-97a8-d45ff128cb48"/>
    <xsd:import namespace="http://schemas.microsoft.com/sharepoint/v4"/>
    <xsd:element name="properties">
      <xsd:complexType>
        <xsd:sequence>
          <xsd:element name="documentManagement">
            <xsd:complexType>
              <xsd:all>
                <xsd:element ref="ns2:URL" minOccurs="0"/>
                <xsd:element ref="ns2:SismaTaxonomyCatalogFieldTaxHTField0" minOccurs="0"/>
                <xsd:element ref="ns2:school_Classification" minOccurs="0"/>
                <xsd:element ref="ns2:school_DisplayClass" minOccurs="0"/>
                <xsd:element ref="ns2:Sector" minOccurs="0"/>
                <xsd:element ref="ns2:SchoolType" minOccurs="0"/>
                <xsd:element ref="ns2:Profession" minOccurs="0"/>
                <xsd:element ref="ns2:Layer" minOccurs="0"/>
                <xsd:element ref="ns2:SubSubject" minOccurs="0"/>
                <xsd:element ref="ns2:EditFlg" minOccurs="0"/>
                <xsd:element ref="ns2:AddToCenter" minOccurs="0"/>
                <xsd:element ref="ns3:TaxCatchAll" minOccurs="0"/>
                <xsd:element ref="ns4:TaxKeywordTaxHTField" minOccurs="0"/>
                <xsd:element ref="ns3:TaxCatchAllLabel" minOccurs="0"/>
                <xsd:element ref="ns1:AverageRating" minOccurs="0"/>
                <xsd:element ref="ns1:RatingCount" minOccurs="0"/>
                <xsd:element ref="ns3:_dlc_DocId" minOccurs="0"/>
                <xsd:element ref="ns3:_dlc_DocIdUrl" minOccurs="0"/>
                <xsd:element ref="ns3:_dlc_DocIdPersistId" minOccurs="0"/>
                <xsd:element ref="ns5:ContUser" minOccurs="0"/>
                <xsd:element ref="ns6: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24" nillable="true" ma:displayName="דירוג (0-5)" ma:decimals="2" ma:description="הערך הממוצע של כל הדירוגים שנשלחו" ma:internalName="AverageRating" ma:readOnly="true">
      <xsd:simpleType>
        <xsd:restriction base="dms:Number"/>
      </xsd:simpleType>
    </xsd:element>
    <xsd:element name="RatingCount" ma:index="25" nillable="true" ma:displayName="מספר דירוגים" ma:decimals="0" ma:description="מספר דירוגים שנשלחו" ma:internalName="RatingCount" ma:readOnly="tru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a4655bda-c8eb-4d17-ba48-81cc5da37443" elementFormDefault="qualified">
    <xsd:import namespace="http://schemas.microsoft.com/office/2006/documentManagement/types"/>
    <xsd:import namespace="http://schemas.microsoft.com/office/infopath/2007/PartnerControls"/>
    <xsd:element name="URL" ma:index="8" nillable="true" ma:displayName="כתובת URL" ma:internalName="URL">
      <xsd:complexType>
        <xsd:complexContent>
          <xsd:extension base="dms:URL">
            <xsd:sequence>
              <xsd:element name="Url" type="dms:ValidUrl" minOccurs="0" nillable="true"/>
              <xsd:element name="Description" type="xsd:string" nillable="true"/>
            </xsd:sequence>
          </xsd:extension>
        </xsd:complexContent>
      </xsd:complexType>
    </xsd:element>
    <xsd:element name="SismaTaxonomyCatalogFieldTaxHTField0" ma:index="10" nillable="true" ma:taxonomy="true" ma:internalName="SismaTaxonomyCatalogFieldTaxHTField0" ma:taxonomyFieldName="SismaTaxonomyCatalogField" ma:displayName="קטלוג-הפריטים" ma:readOnly="false" ma:default="" ma:fieldId="{0abdd5bd-2d86-400b-84ab-01d1bbf2d954}" ma:taxonomyMulti="true" ma:sspId="c120cd1d-4cce-4afc-931f-c4bbecedab3f" ma:termSetId="4fe71333-f330-4e3e-85d4-69783d10e563" ma:anchorId="00000000-0000-0000-0000-000000000000" ma:open="false" ma:isKeyword="false">
      <xsd:complexType>
        <xsd:sequence>
          <xsd:element ref="pc:Terms" minOccurs="0" maxOccurs="1"/>
        </xsd:sequence>
      </xsd:complexType>
    </xsd:element>
    <xsd:element name="school_Classification" ma:index="11" nillable="true" ma:displayName="סיווג-פריט" ma:format="Dropdown" ma:internalName="school_Classification">
      <xsd:simpleType>
        <xsd:restriction base="dms:Choice">
          <xsd:enumeration value="שיעור מתוקשב"/>
          <xsd:enumeration value="שיעור מקוון"/>
          <xsd:enumeration value="חומרי עזר"/>
          <xsd:enumeration value="מבחן"/>
          <xsd:enumeration value="מאמר/מחקר"/>
          <xsd:enumeration value="מטלה לימודית"/>
          <xsd:enumeration value="הצגת נושא לימודי"/>
          <xsd:enumeration value="אחר"/>
        </xsd:restriction>
      </xsd:simpleType>
    </xsd:element>
    <xsd:element name="school_DisplayClass" ma:index="12" nillable="true" ma:displayName="להצגה-בכיתה" ma:internalName="school_DisplayClass">
      <xsd:complexType>
        <xsd:complexContent>
          <xsd:extension base="dms:MultiChoice">
            <xsd:sequence>
              <xsd:element name="Value" maxOccurs="unbounded" minOccurs="0" nillable="true">
                <xsd:simpleType>
                  <xsd:restriction base="dms:Choice">
                    <xsd:enumeration value="כיתה א-1"/>
                    <xsd:enumeration value="כיתה א-2"/>
                    <xsd:enumeration value="כיתה ב-1"/>
                    <xsd:enumeration value="כיתה ב-2"/>
                    <xsd:enumeration value="כיתה ג-1"/>
                    <xsd:enumeration value="כיתה ג-2"/>
                    <xsd:enumeration value="כיתה ג-3"/>
                    <xsd:enumeration value="כיתה ד-1"/>
                    <xsd:enumeration value="כיתה ד-2"/>
                    <xsd:enumeration value="כיתה ה-1"/>
                    <xsd:enumeration value="כיתה ה-2"/>
                    <xsd:enumeration value="כיתה ה-3"/>
                    <xsd:enumeration value="כיתה ו-1"/>
                    <xsd:enumeration value="כיתה ו-2"/>
                  </xsd:restriction>
                </xsd:simpleType>
              </xsd:element>
            </xsd:sequence>
          </xsd:extension>
        </xsd:complexContent>
      </xsd:complexType>
    </xsd:element>
    <xsd:element name="Sector" ma:index="13" nillable="true" ma:displayName="מגזר" ma:hidden="true" ma:internalName="Sector">
      <xsd:complexType>
        <xsd:complexContent>
          <xsd:extension base="dms:MultiChoice">
            <xsd:sequence>
              <xsd:element name="Value" maxOccurs="unbounded" minOccurs="0" nillable="true">
                <xsd:simpleType>
                  <xsd:restriction base="dms:Choice">
                    <xsd:enumeration value=""/>
                    <xsd:enumeration value="חורף,"/>
                    <xsd:enumeration value="ממלכתי,"/>
                    <xsd:enumeration value="שכבה א,"/>
                    <xsd:enumeration value="מתמטיקה,"/>
                    <xsd:enumeration value="שפה,"/>
                    <xsd:enumeration value="שכבה ב,"/>
                    <xsd:enumeration value="שכבה ג,"/>
                    <xsd:enumeration value="חגים ומועדים,"/>
                    <xsd:enumeration value="שכבה ד,"/>
                    <xsd:enumeration value="אומנות,"/>
                    <xsd:enumeration value="אנגלית,"/>
                    <xsd:enumeration value="שכבה ה,"/>
                    <xsd:enumeration value="מדעים,"/>
                    <xsd:enumeration value="מולדת,"/>
                    <xsd:enumeration value="מוסיקה,"/>
                    <xsd:enumeration value="מחשבים,"/>
                    <xsd:enumeration value="בית ספר יסודי,"/>
                    <xsd:enumeration value="גאוגרפיה,"/>
                    <xsd:enumeration value="תנך,"/>
                    <xsd:enumeration value="כישורי חיים,"/>
                    <xsd:enumeration value="ספרות,"/>
                    <xsd:enumeration value="הכרת הסביבה,"/>
                    <xsd:enumeration value="שכבות א'-ב',"/>
                    <xsd:enumeration value="שכבות ג'-ד',"/>
                    <xsd:enumeration value="שכבות ה'-ו',"/>
                    <xsd:enumeration value="ממלכתי דתי,"/>
                    <xsd:enumeration value="מגזר ערבי,"/>
                    <xsd:enumeration value="מגזר ערבי,מגזר ערבי,"/>
                  </xsd:restriction>
                </xsd:simpleType>
              </xsd:element>
            </xsd:sequence>
          </xsd:extension>
        </xsd:complexContent>
      </xsd:complexType>
    </xsd:element>
    <xsd:element name="SchoolType" ma:index="14" nillable="true" ma:displayName="סוג בית ספר" ma:hidden="true" ma:internalName="SchoolType">
      <xsd:complexType>
        <xsd:complexContent>
          <xsd:extension base="dms:MultiChoice">
            <xsd:sequence>
              <xsd:element name="Value" maxOccurs="unbounded" minOccurs="0" nillable="true">
                <xsd:simpleType>
                  <xsd:restriction base="dms:Choice">
                    <xsd:enumeration value=""/>
                    <xsd:enumeration value="שכבה א,"/>
                    <xsd:enumeration value="בית ספר יסודי,"/>
                    <xsd:enumeration value="חטיבת ביניים,"/>
                    <xsd:enumeration value="בית ספר יסודי,בית ספר יסודי,"/>
                  </xsd:restriction>
                </xsd:simpleType>
              </xsd:element>
            </xsd:sequence>
          </xsd:extension>
        </xsd:complexContent>
      </xsd:complexType>
    </xsd:element>
    <xsd:element name="Profession" ma:index="15" nillable="true" ma:displayName="מקצוע" ma:hidden="true" ma:internalName="Profession">
      <xsd:complexType>
        <xsd:complexContent>
          <xsd:extension base="dms:MultiChoice">
            <xsd:sequence>
              <xsd:element name="Value" maxOccurs="unbounded" minOccurs="0" nillable="true">
                <xsd:simpleType>
                  <xsd:restriction base="dms:Choice">
                    <xsd:enumeration value=""/>
                    <xsd:enumeration value="מתמטיקה,"/>
                    <xsd:enumeration value="שפה,"/>
                    <xsd:enumeration value="הבעה,"/>
                    <xsd:enumeration value="אומנות,"/>
                    <xsd:enumeration value="תנך,"/>
                    <xsd:enumeration value="חגים ומועדים,"/>
                    <xsd:enumeration value="מולדת,"/>
                    <xsd:enumeration value="כישורי חיים,"/>
                    <xsd:enumeration value="מדעים,"/>
                    <xsd:enumeration value="גאוגרפיה,"/>
                    <xsd:enumeration value="הכרת הסביבה,"/>
                    <xsd:enumeration value="אנגלית,"/>
                    <xsd:enumeration value="מוסיקה,"/>
                    <xsd:enumeration value="מחשבים,"/>
                    <xsd:enumeration value="ספרות,"/>
                    <xsd:enumeration value="اللغة العربية,"/>
                    <xsd:enumeration value="اللغة العبرية,"/>
                    <xsd:enumeration value="اللغة الانجليزية,"/>
                    <xsd:enumeration value="رياضيات,"/>
                    <xsd:enumeration value="علوم,"/>
                    <xsd:enumeration value="التربية الخاصة,"/>
                    <xsd:enumeration value="رياضيات,رياضيات,"/>
                    <xsd:enumeration value="اللغة العبرية,تاريخ,"/>
                    <xsd:enumeration value="اللغة العبرية,التربية الخاصة,"/>
                  </xsd:restriction>
                </xsd:simpleType>
              </xsd:element>
            </xsd:sequence>
          </xsd:extension>
        </xsd:complexContent>
      </xsd:complexType>
    </xsd:element>
    <xsd:element name="Layer" ma:index="16" nillable="true" ma:displayName="שכבה" ma:hidden="true" ma:internalName="Layer">
      <xsd:complexType>
        <xsd:complexContent>
          <xsd:extension base="dms:MultiChoice">
            <xsd:sequence>
              <xsd:element name="Value" maxOccurs="unbounded" minOccurs="0" nillable="true">
                <xsd:simpleType>
                  <xsd:restriction base="dms:Choice">
                    <xsd:enumeration value=""/>
                    <xsd:enumeration value="שכבה א,"/>
                    <xsd:enumeration value="שכבה ב,"/>
                    <xsd:enumeration value="שכבה ג,"/>
                    <xsd:enumeration value="שכבה ד,"/>
                    <xsd:enumeration value="שכבה ה,"/>
                    <xsd:enumeration value="שכבות א'-ב',"/>
                    <xsd:enumeration value="שכבות ג'-ד',"/>
                    <xsd:enumeration value="שכבות ה'-ו',"/>
                    <xsd:enumeration value="الصف الاول,"/>
                    <xsd:enumeration value="الصف الثاني,"/>
                    <xsd:enumeration value="الصف الثالث,"/>
                    <xsd:enumeration value="الصف الرابع,"/>
                    <xsd:enumeration value="الصف الخامس,"/>
                    <xsd:enumeration value="الصف السادس,"/>
                    <xsd:enumeration value="الصف الثاني,الصف الخامس,"/>
                  </xsd:restriction>
                </xsd:simpleType>
              </xsd:element>
            </xsd:sequence>
          </xsd:extension>
        </xsd:complexContent>
      </xsd:complexType>
    </xsd:element>
    <xsd:element name="SubSubject" ma:index="17" nillable="true" ma:displayName="תת נושא" ma:hidden="true" ma:internalName="SubSubject">
      <xsd:complexType>
        <xsd:complexContent>
          <xsd:extension base="dms:MultiChoice">
            <xsd:sequence>
              <xsd:element name="Value" maxOccurs="unbounded" minOccurs="0" nillable="true">
                <xsd:simpleType>
                  <xsd:restriction base="dms:Choice">
                    <xsd:enumeration value=""/>
                  </xsd:restriction>
                </xsd:simpleType>
              </xsd:element>
            </xsd:sequence>
          </xsd:extension>
        </xsd:complexContent>
      </xsd:complexType>
    </xsd:element>
    <xsd:element name="EditFlg" ma:index="18" nillable="true" ma:displayName="EditFlg" ma:default="0" ma:internalName="EditFlg">
      <xsd:simpleType>
        <xsd:restriction base="dms:Text">
          <xsd:maxLength value="255"/>
        </xsd:restriction>
      </xsd:simpleType>
    </xsd:element>
    <xsd:element name="AddToCenter" ma:index="19" nillable="true" ma:displayName="לפרסם במאגר המיזמי?" ma:default="0" ma:internalName="AddToCenter">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91d6415c-873e-45d1-a664-4e743789f8a7" elementFormDefault="qualified">
    <xsd:import namespace="http://schemas.microsoft.com/office/2006/documentManagement/types"/>
    <xsd:import namespace="http://schemas.microsoft.com/office/infopath/2007/PartnerControls"/>
    <xsd:element name="TaxCatchAll" ma:index="20" nillable="true" ma:displayName="Taxonomy Catch All Column" ma:description="" ma:hidden="true" ma:list="{afe1e15e-32ac-40dd-a6d0-01e011eacd98}" ma:internalName="TaxCatchAll" ma:showField="CatchAllData" ma:web="91d6415c-873e-45d1-a664-4e743789f8a7">
      <xsd:complexType>
        <xsd:complexContent>
          <xsd:extension base="dms:MultiChoiceLookup">
            <xsd:sequence>
              <xsd:element name="Value" type="dms:Lookup" maxOccurs="unbounded" minOccurs="0" nillable="true"/>
            </xsd:sequence>
          </xsd:extension>
        </xsd:complexContent>
      </xsd:complexType>
    </xsd:element>
    <xsd:element name="TaxCatchAllLabel" ma:index="23" nillable="true" ma:displayName="Taxonomy Catch All Column1" ma:description="" ma:hidden="true" ma:list="{afe1e15e-32ac-40dd-a6d0-01e011eacd98}" ma:internalName="TaxCatchAllLabel" ma:readOnly="true" ma:showField="CatchAllDataLabel" ma:web="91d6415c-873e-45d1-a664-4e743789f8a7">
      <xsd:complexType>
        <xsd:complexContent>
          <xsd:extension base="dms:MultiChoiceLookup">
            <xsd:sequence>
              <xsd:element name="Value" type="dms:Lookup" maxOccurs="unbounded" minOccurs="0" nillable="true"/>
            </xsd:sequence>
          </xsd:extension>
        </xsd:complexContent>
      </xsd:complexType>
    </xsd:element>
    <xsd:element name="_dlc_DocId" ma:index="26" nillable="true" ma:displayName="ערך של מזהה מסמך" ma:description="הערך של מזהה המסמך שהוקצה לפריט זה." ma:internalName="_dlc_DocId" ma:readOnly="true">
      <xsd:simpleType>
        <xsd:restriction base="dms:Text"/>
      </xsd:simpleType>
    </xsd:element>
    <xsd:element name="_dlc_DocIdUrl" ma:index="27" nillable="true" ma:displayName="מזהה מסמך" ma:description="קישור קבוע למסמך זה."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8"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3a6c5e80-d86c-4bcb-8194-878faa85b4c5" elementFormDefault="qualified">
    <xsd:import namespace="http://schemas.microsoft.com/office/2006/documentManagement/types"/>
    <xsd:import namespace="http://schemas.microsoft.com/office/infopath/2007/PartnerControls"/>
    <xsd:element name="TaxKeywordTaxHTField" ma:index="22" nillable="true" ma:taxonomy="true" ma:internalName="TaxKeywordTaxHTField" ma:taxonomyFieldName="TaxKeyword" ma:displayName="מילות מפתח" ma:fieldId="{23f27201-bee3-471e-b2e7-b64fd8b7ca38}" ma:taxonomyMulti="true" ma:sspId="c120cd1d-4cce-4afc-931f-c4bbecedab3f" ma:termSetId="00000000-0000-0000-0000-000000000000" ma:anchorId="00000000-0000-0000-0000-000000000000" ma:open="true" ma:isKeyword="tru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db3c826-c8c9-48d4-97a8-d45ff128cb48" elementFormDefault="qualified">
    <xsd:import namespace="http://schemas.microsoft.com/office/2006/documentManagement/types"/>
    <xsd:import namespace="http://schemas.microsoft.com/office/infopath/2007/PartnerControls"/>
    <xsd:element name="ContUser" ma:index="29" nillable="true" ma:displayName="איש קשר" ma:list="UserInfo" ma:SharePointGroup="0" ma:internalName="ContUser"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30"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סוג תוכן"/>
        <xsd:element ref="dc:title" minOccurs="0" maxOccurs="1" ma:index="4" ma:displayName="כותר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029BDCA-BB63-461C-ADD4-3F65835B577C}">
  <ds:schemaRefs>
    <ds:schemaRef ds:uri="http://schemas.microsoft.com/sharepoint/events"/>
  </ds:schemaRefs>
</ds:datastoreItem>
</file>

<file path=customXml/itemProps2.xml><?xml version="1.0" encoding="utf-8"?>
<ds:datastoreItem xmlns:ds="http://schemas.openxmlformats.org/officeDocument/2006/customXml" ds:itemID="{322DC64B-A6E8-4052-AB16-FC4D4603C115}">
  <ds:schemaRefs>
    <ds:schemaRef ds:uri="http://schemas.microsoft.com/office/2006/metadata/properties"/>
    <ds:schemaRef ds:uri="http://schemas.microsoft.com/office/infopath/2007/PartnerControls"/>
    <ds:schemaRef ds:uri="http://schemas.microsoft.com/sharepoint/v4"/>
    <ds:schemaRef ds:uri="adb3c826-c8c9-48d4-97a8-d45ff128cb48"/>
    <ds:schemaRef ds:uri="http://schemas.microsoft.com/sharepoint/v3"/>
    <ds:schemaRef ds:uri="3a6c5e80-d86c-4bcb-8194-878faa85b4c5"/>
    <ds:schemaRef ds:uri="91d6415c-873e-45d1-a664-4e743789f8a7"/>
    <ds:schemaRef ds:uri="a4655bda-c8eb-4d17-ba48-81cc5da37443"/>
  </ds:schemaRefs>
</ds:datastoreItem>
</file>

<file path=customXml/itemProps3.xml><?xml version="1.0" encoding="utf-8"?>
<ds:datastoreItem xmlns:ds="http://schemas.openxmlformats.org/officeDocument/2006/customXml" ds:itemID="{2F1F629B-6F35-4222-8760-71785CE860AE}">
  <ds:schemaRefs>
    <ds:schemaRef ds:uri="http://schemas.microsoft.com/sharepoint/v3/contenttype/forms"/>
  </ds:schemaRefs>
</ds:datastoreItem>
</file>

<file path=customXml/itemProps4.xml><?xml version="1.0" encoding="utf-8"?>
<ds:datastoreItem xmlns:ds="http://schemas.openxmlformats.org/officeDocument/2006/customXml" ds:itemID="{33DC4AAC-2662-450C-A4A5-8AD4A685B2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4655bda-c8eb-4d17-ba48-81cc5da37443"/>
    <ds:schemaRef ds:uri="91d6415c-873e-45d1-a664-4e743789f8a7"/>
    <ds:schemaRef ds:uri="3a6c5e80-d86c-4bcb-8194-878faa85b4c5"/>
    <ds:schemaRef ds:uri="adb3c826-c8c9-48d4-97a8-d45ff128cb48"/>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Opulent</Template>
  <TotalTime>5155</TotalTime>
  <Words>1247</Words>
  <Application>Microsoft Office PowerPoint</Application>
  <PresentationFormat>عرض على الشاشة (3:4)‏</PresentationFormat>
  <Paragraphs>177</Paragraphs>
  <Slides>42</Slides>
  <Notes>1</Notes>
  <HiddenSlides>0</HiddenSlides>
  <MMClips>0</MMClips>
  <ScaleCrop>false</ScaleCrop>
  <HeadingPairs>
    <vt:vector size="4" baseType="variant">
      <vt:variant>
        <vt:lpstr>سمة</vt:lpstr>
      </vt:variant>
      <vt:variant>
        <vt:i4>1</vt:i4>
      </vt:variant>
      <vt:variant>
        <vt:lpstr>عناوين الشرائح</vt:lpstr>
      </vt:variant>
      <vt:variant>
        <vt:i4>42</vt:i4>
      </vt:variant>
    </vt:vector>
  </HeadingPairs>
  <TitlesOfParts>
    <vt:vector size="43" baseType="lpstr">
      <vt:lpstr>שפע</vt:lpstr>
      <vt:lpstr>الشريحة 1</vt:lpstr>
      <vt:lpstr>الشريحة 2</vt:lpstr>
      <vt:lpstr>الشريحة 3</vt:lpstr>
      <vt:lpstr>الشريحة 4</vt:lpstr>
      <vt:lpstr>الشريحة 5</vt:lpstr>
      <vt:lpstr>إسْتَرَاتِيجِيَّةُ الكَلِمَاتِ المُفْتَاحِيَّة:</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استَنْتِجْ مَوْضُوعَ الفَقَرَةِ التَّالِيَةِ </vt:lpstr>
      <vt:lpstr>الشريحة 19</vt:lpstr>
      <vt:lpstr>الشريحة 20</vt:lpstr>
      <vt:lpstr>العَلامَاتُ وَالأَعْرَاضُ</vt:lpstr>
      <vt:lpstr>الشريحة 22</vt:lpstr>
      <vt:lpstr>الشريحة 23</vt:lpstr>
      <vt:lpstr>الشريحة 24</vt:lpstr>
      <vt:lpstr>الشريحة 25</vt:lpstr>
      <vt:lpstr>من اخطر الافاعي في العالم    </vt:lpstr>
      <vt:lpstr>الشريحة 27</vt:lpstr>
      <vt:lpstr>الشريحة 28</vt:lpstr>
      <vt:lpstr>الشريحة 29</vt:lpstr>
      <vt:lpstr>الشريحة 30</vt:lpstr>
      <vt:lpstr>الشريحة 31</vt:lpstr>
      <vt:lpstr>الشريحة 32</vt:lpstr>
      <vt:lpstr>الشريحة 33</vt:lpstr>
      <vt:lpstr>الشريحة 34</vt:lpstr>
      <vt:lpstr>الشريحة 35</vt:lpstr>
      <vt:lpstr>الشريحة 36</vt:lpstr>
      <vt:lpstr>الشريحة 37</vt:lpstr>
      <vt:lpstr>الشريحة 38</vt:lpstr>
      <vt:lpstr>الشريحة 39</vt:lpstr>
      <vt:lpstr>الشريحة 40</vt:lpstr>
      <vt:lpstr>الشريحة 41</vt:lpstr>
      <vt:lpstr>الشريحة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وجبات السريعة</dc:title>
  <dc:creator>master</dc:creator>
  <cp:lastModifiedBy>ahmad</cp:lastModifiedBy>
  <cp:revision>214</cp:revision>
  <dcterms:created xsi:type="dcterms:W3CDTF">2011-10-20T10:20:07Z</dcterms:created>
  <dcterms:modified xsi:type="dcterms:W3CDTF">2012-12-08T08:08:15Z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0x0101006A928C8C253A4BB492590C4D676489D0005F8439968FDA5A4999C5D5A465D3BA5D</vt:lpwstr>
  </property>
  <property fmtid="{D5CDD505-2E9C-101B-9397-08002B2CF9AE}" pid="3" name="TaxKeyword">
    <vt:lpwstr/>
  </property>
  <property fmtid="{D5CDD505-2E9C-101B-9397-08002B2CF9AE}" pid="4" name="Catalog">
    <vt:lpwstr>27;#التربية الخاصة|db177153-1fea-4fcb-ba5a-739d5da8d6c1</vt:lpwstr>
  </property>
  <property fmtid="{D5CDD505-2E9C-101B-9397-08002B2CF9AE}" pid="5" name="_dlc_DocIdItemGuid">
    <vt:lpwstr>e69c54c2-57eb-4fa1-aaf6-e1aa8a1fa28c</vt:lpwstr>
  </property>
  <property fmtid="{D5CDD505-2E9C-101B-9397-08002B2CF9AE}" pid="6" name="SismaTaxonomyCatalogField">
    <vt:lpwstr/>
  </property>
</Properties>
</file>