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5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740C751-2A45-4B60-BBCA-9D1E4319B254}" type="datetimeFigureOut">
              <a:rPr lang="he-IL" smtClean="0"/>
              <a:pPr/>
              <a:t>ב'/כסלו/תשע"ג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CD29D11-C258-40B5-90D2-E40D176A09F5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50FB-E7AB-4BBF-B72D-F369C56EF31A}" type="datetimeFigureOut">
              <a:rPr lang="he-IL" smtClean="0"/>
              <a:pPr/>
              <a:t>ב'/כסלו/תשע"ג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9B1D-BF11-456D-BEF0-53AA20B070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50FB-E7AB-4BBF-B72D-F369C56EF31A}" type="datetimeFigureOut">
              <a:rPr lang="he-IL" smtClean="0"/>
              <a:pPr/>
              <a:t>ב'/כסלו/תשע"ג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9B1D-BF11-456D-BEF0-53AA20B070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50FB-E7AB-4BBF-B72D-F369C56EF31A}" type="datetimeFigureOut">
              <a:rPr lang="he-IL" smtClean="0"/>
              <a:pPr/>
              <a:t>ב'/כסלו/תשע"ג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9B1D-BF11-456D-BEF0-53AA20B070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50FB-E7AB-4BBF-B72D-F369C56EF31A}" type="datetimeFigureOut">
              <a:rPr lang="he-IL" smtClean="0"/>
              <a:pPr/>
              <a:t>ב'/כסלו/תשע"ג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9B1D-BF11-456D-BEF0-53AA20B070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50FB-E7AB-4BBF-B72D-F369C56EF31A}" type="datetimeFigureOut">
              <a:rPr lang="he-IL" smtClean="0"/>
              <a:pPr/>
              <a:t>ב'/כסלו/תשע"ג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9B1D-BF11-456D-BEF0-53AA20B070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50FB-E7AB-4BBF-B72D-F369C56EF31A}" type="datetimeFigureOut">
              <a:rPr lang="he-IL" smtClean="0"/>
              <a:pPr/>
              <a:t>ב'/כסלו/תשע"ג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9B1D-BF11-456D-BEF0-53AA20B070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50FB-E7AB-4BBF-B72D-F369C56EF31A}" type="datetimeFigureOut">
              <a:rPr lang="he-IL" smtClean="0"/>
              <a:pPr/>
              <a:t>ב'/כסלו/תשע"ג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9B1D-BF11-456D-BEF0-53AA20B070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50FB-E7AB-4BBF-B72D-F369C56EF31A}" type="datetimeFigureOut">
              <a:rPr lang="he-IL" smtClean="0"/>
              <a:pPr/>
              <a:t>ב'/כסלו/תשע"ג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9B1D-BF11-456D-BEF0-53AA20B070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50FB-E7AB-4BBF-B72D-F369C56EF31A}" type="datetimeFigureOut">
              <a:rPr lang="he-IL" smtClean="0"/>
              <a:pPr/>
              <a:t>ב'/כסלו/תשע"ג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9B1D-BF11-456D-BEF0-53AA20B070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50FB-E7AB-4BBF-B72D-F369C56EF31A}" type="datetimeFigureOut">
              <a:rPr lang="he-IL" smtClean="0"/>
              <a:pPr/>
              <a:t>ב'/כסלו/תשע"ג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9B1D-BF11-456D-BEF0-53AA20B070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50FB-E7AB-4BBF-B72D-F369C56EF31A}" type="datetimeFigureOut">
              <a:rPr lang="he-IL" smtClean="0"/>
              <a:pPr/>
              <a:t>ב'/כסלו/תשע"ג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9B1D-BF11-456D-BEF0-53AA20B070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850FB-E7AB-4BBF-B72D-F369C56EF31A}" type="datetimeFigureOut">
              <a:rPr lang="he-IL" smtClean="0"/>
              <a:pPr/>
              <a:t>ב'/כסלו/תשע"ג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09B1D-BF11-456D-BEF0-53AA20B07037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he-IL" dirty="0"/>
          </a:p>
        </p:txBody>
      </p:sp>
      <p:pic>
        <p:nvPicPr>
          <p:cNvPr id="1026" name="Picture 2" descr="F:\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6643702" y="214290"/>
            <a:ext cx="2000264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مفرد  </a:t>
            </a:r>
            <a:endParaRPr lang="he-IL" sz="7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abic Typesetting" pitchFamily="66" charset="-78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3714744" y="214290"/>
            <a:ext cx="178595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مُثنى</a:t>
            </a:r>
            <a:endParaRPr lang="he-IL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abic Typesetting" pitchFamily="66" charset="-78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857224" y="214290"/>
            <a:ext cx="1857388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جَمع</a:t>
            </a:r>
            <a:endParaRPr lang="he-IL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abic Typesetting" pitchFamily="66" charset="-78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3929058" y="1643050"/>
            <a:ext cx="142876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وَجهان</a:t>
            </a:r>
            <a:endParaRPr lang="he-I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7000892" y="1643050"/>
            <a:ext cx="142876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وَجه</a:t>
            </a:r>
            <a:endParaRPr lang="he-I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357158" y="1643050"/>
            <a:ext cx="2571768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وُجوه / أوجُه</a:t>
            </a:r>
            <a:endParaRPr lang="he-IL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1071538" y="2714620"/>
            <a:ext cx="142876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أيام</a:t>
            </a:r>
            <a:endParaRPr lang="he-I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15" name="מלבן 14"/>
          <p:cNvSpPr/>
          <p:nvPr/>
        </p:nvSpPr>
        <p:spPr>
          <a:xfrm>
            <a:off x="7000892" y="2857496"/>
            <a:ext cx="142876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يَوم</a:t>
            </a:r>
            <a:endParaRPr lang="he-I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3857620" y="2714620"/>
            <a:ext cx="150019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يَومان</a:t>
            </a:r>
            <a:endParaRPr lang="he-I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17" name="מלבן 16"/>
          <p:cNvSpPr/>
          <p:nvPr/>
        </p:nvSpPr>
        <p:spPr>
          <a:xfrm>
            <a:off x="6786578" y="4000504"/>
            <a:ext cx="192882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ضِرس</a:t>
            </a:r>
            <a:endParaRPr lang="he-I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3786182" y="3929066"/>
            <a:ext cx="171734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ضِرسان</a:t>
            </a:r>
            <a:endParaRPr lang="he-I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מלבן 18"/>
          <p:cNvSpPr/>
          <p:nvPr/>
        </p:nvSpPr>
        <p:spPr>
          <a:xfrm>
            <a:off x="428596" y="4000504"/>
            <a:ext cx="2928958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ضُروس / أضْراس</a:t>
            </a:r>
            <a:endParaRPr lang="he-IL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20" name="מלבן 19"/>
          <p:cNvSpPr/>
          <p:nvPr/>
        </p:nvSpPr>
        <p:spPr>
          <a:xfrm>
            <a:off x="6715140" y="5214950"/>
            <a:ext cx="207170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كُوب</a:t>
            </a:r>
            <a:endParaRPr lang="he-I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1000100" y="5143512"/>
            <a:ext cx="1499129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أكواب</a:t>
            </a:r>
            <a:endParaRPr lang="he-I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3857620" y="5143512"/>
            <a:ext cx="164307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كُوبان</a:t>
            </a:r>
            <a:endParaRPr lang="he-I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raditional Arabic" pitchFamily="18" charset="-78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5874_lar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Pictures\7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1928794" y="214290"/>
            <a:ext cx="4755465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الكلمة والعكس</a:t>
            </a:r>
            <a:endParaRPr lang="he-IL" sz="7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abic Typesetting" pitchFamily="66" charset="-78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857488" y="2214554"/>
            <a:ext cx="3243197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عكس كلمة تُنَظِف</a:t>
            </a:r>
            <a:endParaRPr lang="he-IL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6143636" y="3643314"/>
            <a:ext cx="1820356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تُساعد</a:t>
            </a:r>
            <a:endParaRPr lang="he-IL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1000100" y="3643314"/>
            <a:ext cx="1733096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تُوسخ</a:t>
            </a:r>
            <a:endParaRPr lang="he-IL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raditional Arabic" pitchFamily="18" charset="-78"/>
            </a:endParaRPr>
          </a:p>
        </p:txBody>
      </p:sp>
      <p:pic>
        <p:nvPicPr>
          <p:cNvPr id="1026" name="Picture 2" descr="C:\Users\user\Pictures\sm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5000636"/>
            <a:ext cx="1666874" cy="1636169"/>
          </a:xfrm>
          <a:prstGeom prst="rect">
            <a:avLst/>
          </a:prstGeom>
          <a:noFill/>
        </p:spPr>
      </p:pic>
      <p:pic>
        <p:nvPicPr>
          <p:cNvPr id="1027" name="Picture 3" descr="C:\Users\user\Pictures\72815lov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000636"/>
            <a:ext cx="1547810" cy="15478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>
          <a:xfrm>
            <a:off x="2143108" y="214290"/>
            <a:ext cx="5072098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ar-SA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الكلمة والعكس</a:t>
            </a:r>
            <a:endParaRPr lang="he-IL" sz="7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abic Typesetting" pitchFamily="66" charset="-78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2857488" y="2357430"/>
            <a:ext cx="3217547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عكس كلمة خافَت</a:t>
            </a:r>
            <a:endParaRPr lang="he-IL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6572264" y="3857628"/>
            <a:ext cx="1412567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فَرِحِت</a:t>
            </a:r>
            <a:endParaRPr lang="he-IL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3786182" y="3857628"/>
            <a:ext cx="1571636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فَزِعِت</a:t>
            </a:r>
            <a:endParaRPr lang="he-IL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1071538" y="3857628"/>
            <a:ext cx="1646605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اِطمَأنَت</a:t>
            </a:r>
            <a:endParaRPr lang="he-IL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raditional Arabic" pitchFamily="18" charset="-78"/>
            </a:endParaRPr>
          </a:p>
        </p:txBody>
      </p:sp>
      <p:pic>
        <p:nvPicPr>
          <p:cNvPr id="2050" name="Picture 2" descr="C:\Users\user\Pictures\72815lo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5072074"/>
            <a:ext cx="1547810" cy="1547810"/>
          </a:xfrm>
          <a:prstGeom prst="rect">
            <a:avLst/>
          </a:prstGeom>
          <a:noFill/>
        </p:spPr>
      </p:pic>
      <p:pic>
        <p:nvPicPr>
          <p:cNvPr id="2051" name="Picture 3" descr="C:\Users\user\Pictures\sm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000636"/>
            <a:ext cx="1666874" cy="163616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>
          <a:xfrm>
            <a:off x="1928794" y="214290"/>
            <a:ext cx="5286412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ar-SA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الكلمة والعكس</a:t>
            </a:r>
            <a:endParaRPr lang="he-IL" sz="7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abic Typesetting" pitchFamily="66" charset="-78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2786050" y="2071678"/>
            <a:ext cx="3227165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عكس كلمة حَزِنَت</a:t>
            </a:r>
            <a:endParaRPr lang="he-IL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6500826" y="3714752"/>
            <a:ext cx="183576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اِب</a:t>
            </a:r>
            <a:r>
              <a:rPr lang="ar-SA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ْتَهَجَتْ</a:t>
            </a:r>
            <a:endParaRPr lang="he-IL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3643306" y="3714752"/>
            <a:ext cx="1788993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يَئِسَتْ</a:t>
            </a:r>
            <a:endParaRPr lang="he-IL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928662" y="3714752"/>
            <a:ext cx="1735885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فَزِعَتْ</a:t>
            </a:r>
            <a:endParaRPr lang="he-IL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raditional Arabic" pitchFamily="18" charset="-78"/>
            </a:endParaRPr>
          </a:p>
        </p:txBody>
      </p:sp>
      <p:pic>
        <p:nvPicPr>
          <p:cNvPr id="3074" name="Picture 2" descr="C:\Users\user\Pictures\sm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4929198"/>
            <a:ext cx="1738312" cy="1706290"/>
          </a:xfrm>
          <a:prstGeom prst="rect">
            <a:avLst/>
          </a:prstGeom>
          <a:noFill/>
        </p:spPr>
      </p:pic>
      <p:pic>
        <p:nvPicPr>
          <p:cNvPr id="3075" name="Picture 3" descr="C:\Users\user\Pictures\72815lov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929198"/>
            <a:ext cx="1619248" cy="16192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2285984" y="214290"/>
            <a:ext cx="4572032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abic Typesetting" pitchFamily="66" charset="-78"/>
                <a:cs typeface="Arabic Typesetting" pitchFamily="66" charset="-78"/>
              </a:rPr>
              <a:t>الكلمة والمرادف</a:t>
            </a:r>
            <a:endParaRPr lang="he-IL" sz="7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abic Typesetting" pitchFamily="66" charset="-78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2571736" y="2000240"/>
            <a:ext cx="3956532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مرادف كلمة اِسْتَيْقَظَتْ</a:t>
            </a:r>
            <a:endParaRPr lang="he-IL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6572264" y="3714752"/>
            <a:ext cx="1529096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raditional Arabic" pitchFamily="18" charset="-78"/>
                <a:cs typeface="Traditional Arabic" pitchFamily="18" charset="-78"/>
              </a:rPr>
              <a:t>نامَتْ</a:t>
            </a:r>
            <a:endParaRPr lang="he-IL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raditional Arabic" pitchFamily="18" charset="-78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4071934" y="3714752"/>
            <a:ext cx="1693091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raditional Arabic" pitchFamily="18" charset="-78"/>
                <a:cs typeface="Traditional Arabic" pitchFamily="18" charset="-78"/>
              </a:rPr>
              <a:t>نَهَضَتْ</a:t>
            </a:r>
            <a:endParaRPr lang="he-IL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raditional Arabic" pitchFamily="18" charset="-78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1142976" y="3714752"/>
            <a:ext cx="201209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raditional Arabic" pitchFamily="18" charset="-78"/>
                <a:cs typeface="Traditional Arabic" pitchFamily="18" charset="-78"/>
              </a:rPr>
              <a:t>اِستَلْقَتْ</a:t>
            </a:r>
            <a:endParaRPr lang="he-IL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raditional Arabic" pitchFamily="18" charset="-78"/>
            </a:endParaRPr>
          </a:p>
        </p:txBody>
      </p:sp>
      <p:pic>
        <p:nvPicPr>
          <p:cNvPr id="4098" name="Picture 2" descr="C:\Users\user\Pictures\72815lo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5072074"/>
            <a:ext cx="1476372" cy="1476372"/>
          </a:xfrm>
          <a:prstGeom prst="rect">
            <a:avLst/>
          </a:prstGeom>
          <a:noFill/>
        </p:spPr>
      </p:pic>
      <p:pic>
        <p:nvPicPr>
          <p:cNvPr id="4099" name="Picture 3" descr="C:\Users\user\Pictures\sm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072074"/>
            <a:ext cx="1664193" cy="16335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>
          <a:xfrm>
            <a:off x="2071670" y="214290"/>
            <a:ext cx="550072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ar-SA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abic Typesetting" pitchFamily="66" charset="-78"/>
                <a:cs typeface="Arabic Typesetting" pitchFamily="66" charset="-78"/>
              </a:rPr>
              <a:t>الكلمة والمرادف</a:t>
            </a:r>
            <a:endParaRPr lang="he-IL" sz="7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abic Typesetting" pitchFamily="66" charset="-78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2857488" y="1928802"/>
            <a:ext cx="392909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مرادف كلمة شعرت  </a:t>
            </a:r>
            <a:endParaRPr lang="he-IL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6429388" y="3357562"/>
            <a:ext cx="1938488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raditional Arabic" pitchFamily="18" charset="-78"/>
                <a:cs typeface="Traditional Arabic" pitchFamily="18" charset="-78"/>
              </a:rPr>
              <a:t>أحَسَّت</a:t>
            </a:r>
            <a:endParaRPr lang="he-IL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raditional Arabic" pitchFamily="18" charset="-78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3714744" y="3357562"/>
            <a:ext cx="1857388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raditional Arabic" pitchFamily="18" charset="-78"/>
                <a:cs typeface="Traditional Arabic" pitchFamily="18" charset="-78"/>
              </a:rPr>
              <a:t>لَمَسَتْ</a:t>
            </a:r>
            <a:endParaRPr lang="he-IL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raditional Arabic" pitchFamily="18" charset="-78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1142976" y="3357562"/>
            <a:ext cx="1714512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raditional Arabic" pitchFamily="18" charset="-78"/>
                <a:cs typeface="Traditional Arabic" pitchFamily="18" charset="-78"/>
              </a:rPr>
              <a:t>جاعَتْ</a:t>
            </a:r>
            <a:endParaRPr lang="he-IL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raditional Arabic" pitchFamily="18" charset="-78"/>
            </a:endParaRPr>
          </a:p>
        </p:txBody>
      </p:sp>
      <p:pic>
        <p:nvPicPr>
          <p:cNvPr id="5122" name="Picture 2" descr="C:\Users\user\Pictures\sm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5000636"/>
            <a:ext cx="1595436" cy="1566047"/>
          </a:xfrm>
          <a:prstGeom prst="rect">
            <a:avLst/>
          </a:prstGeom>
          <a:noFill/>
        </p:spPr>
      </p:pic>
      <p:pic>
        <p:nvPicPr>
          <p:cNvPr id="5123" name="Picture 3" descr="C:\Users\user\Pictures\72815lov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5000636"/>
            <a:ext cx="1476372" cy="14763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>
          <a:xfrm>
            <a:off x="1857356" y="285729"/>
            <a:ext cx="5572164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ar-SA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abic Typesetting" pitchFamily="66" charset="-78"/>
                <a:cs typeface="Arabic Typesetting" pitchFamily="66" charset="-78"/>
              </a:rPr>
              <a:t>الكلمة والمرادف</a:t>
            </a:r>
            <a:endParaRPr lang="he-IL" sz="7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abic Typesetting" pitchFamily="66" charset="-78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2643174" y="2214554"/>
            <a:ext cx="3500462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مرادف كلمة آثار</a:t>
            </a:r>
            <a:endParaRPr lang="he-IL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357290" y="3714752"/>
            <a:ext cx="1724891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raditional Arabic" pitchFamily="18" charset="-78"/>
                <a:cs typeface="Traditional Arabic" pitchFamily="18" charset="-78"/>
              </a:rPr>
              <a:t>بَقايا</a:t>
            </a:r>
            <a:endParaRPr lang="he-IL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raditional Arabic" pitchFamily="18" charset="-78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5786446" y="3643314"/>
            <a:ext cx="1796102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raditional Arabic" pitchFamily="18" charset="-78"/>
                <a:cs typeface="Traditional Arabic" pitchFamily="18" charset="-78"/>
              </a:rPr>
              <a:t>أحوال</a:t>
            </a:r>
            <a:endParaRPr lang="he-IL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raditional Arabic" pitchFamily="18" charset="-78"/>
            </a:endParaRPr>
          </a:p>
        </p:txBody>
      </p:sp>
      <p:pic>
        <p:nvPicPr>
          <p:cNvPr id="6146" name="Picture 2" descr="C:\Users\user\Pictures\72815lo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4857760"/>
            <a:ext cx="1619248" cy="1619248"/>
          </a:xfrm>
          <a:prstGeom prst="rect">
            <a:avLst/>
          </a:prstGeom>
          <a:noFill/>
        </p:spPr>
      </p:pic>
      <p:pic>
        <p:nvPicPr>
          <p:cNvPr id="6147" name="Picture 3" descr="C:\Users\user\Pictures\sm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857760"/>
            <a:ext cx="1738312" cy="170629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1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65</Words>
  <Application>Microsoft Office PowerPoint</Application>
  <PresentationFormat>‫הצגה על המסך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1" baseType="lpstr">
      <vt:lpstr>ערכת נושא Office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user1</cp:lastModifiedBy>
  <cp:revision>57</cp:revision>
  <dcterms:created xsi:type="dcterms:W3CDTF">2012-11-02T19:47:31Z</dcterms:created>
  <dcterms:modified xsi:type="dcterms:W3CDTF">2012-11-16T17:33:30Z</dcterms:modified>
</cp:coreProperties>
</file>