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936" r:id="rId1"/>
  </p:sldMasterIdLst>
  <p:notesMasterIdLst>
    <p:notesMasterId r:id="rId20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4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4113B31-E99A-4172-B307-E394E6159CDD}">
          <p14:sldIdLst>
            <p14:sldId id="256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5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4DEAD6-CE92-442C-A0FF-EFBB514336BA}" type="datetimeFigureOut">
              <a:rPr lang="he-IL" smtClean="0"/>
              <a:pPr/>
              <a:t>ב'/סיון/תשע"ג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87FC4D0-AD62-47DF-8580-B4580A9A38B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385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ב'/סיון/תשע"ג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ב'/סיון/תשע"ג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ב'/סיון/תשע"ג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ב'/סיון/תשע"ג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ב'/סיון/תשע"ג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ב'/סיון/תשע"ג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ב'/סיון/תשע"ג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ב'/סיון/תשע"ג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ב'/סיון/תשע"ג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ב'/סיון/תשע"ג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95B14-A469-424F-9CFC-EBA087B87DC2}" type="datetimeFigureOut">
              <a:rPr lang="he-IL" smtClean="0"/>
              <a:pPr/>
              <a:t>ב'/סיון/תשע"ג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D95B14-A469-424F-9CFC-EBA087B87DC2}" type="datetimeFigureOut">
              <a:rPr lang="he-IL" smtClean="0"/>
              <a:pPr/>
              <a:t>ב'/סיון/תשע"ג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77C6ED-219D-4EEA-B1BF-955AF277D50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alzahrawi.net/?p=653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Qvld0FT-6Nc?hl=en_US&amp;version=3&amp;rel=0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gelfire.com/nd/prose/tarjem.htm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7.xml"/><Relationship Id="rId4" Type="http://schemas.openxmlformats.org/officeDocument/2006/relationships/hyperlink" Target="http://ar.wikipedia.org/wiki/%D8%A7%D9%84%D8%A3%D9%8A%D8%A7%D9%85_(%D9%83%D8%AA%D8%A7%D8%A8)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hyperlink" Target="http://www.angelfire.com/nd/prose/tarjem.htm" TargetMode="External"/><Relationship Id="rId16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5.xml"/><Relationship Id="rId15" Type="http://schemas.openxmlformats.org/officeDocument/2006/relationships/hyperlink" Target="http://ar.wikipedia.org/wiki/%D8%A7%D9%84%D8%A3%D9%8A%D8%A7%D9%85_(%D9%83%D8%AA%D8%A7%D8%A8)" TargetMode="External"/><Relationship Id="rId10" Type="http://schemas.openxmlformats.org/officeDocument/2006/relationships/slide" Target="slide11.xml"/><Relationship Id="rId4" Type="http://schemas.openxmlformats.org/officeDocument/2006/relationships/slide" Target="slide6.xml"/><Relationship Id="rId9" Type="http://schemas.openxmlformats.org/officeDocument/2006/relationships/slide" Target="slide9.xml"/><Relationship Id="rId14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28690" y="357166"/>
            <a:ext cx="7772400" cy="6215106"/>
          </a:xfrm>
        </p:spPr>
        <p:txBody>
          <a:bodyPr>
            <a:normAutofit/>
          </a:bodyPr>
          <a:lstStyle/>
          <a:p>
            <a:pPr marL="182880" indent="0" algn="ctr" rtl="1">
              <a:buNone/>
            </a:pPr>
            <a:r>
              <a:rPr lang="ar-SA" sz="3600" b="1" dirty="0" smtClean="0">
                <a:latin typeface="Arabic Typesetting" pitchFamily="66" charset="-78"/>
                <a:cs typeface="Arabic Typesetting" pitchFamily="66" charset="-78"/>
              </a:rPr>
              <a:t>أكاديمية </a:t>
            </a:r>
            <a:r>
              <a:rPr lang="ar-SA" sz="3600" b="1" dirty="0" err="1" smtClean="0">
                <a:latin typeface="Arabic Typesetting" pitchFamily="66" charset="-78"/>
                <a:cs typeface="Arabic Typesetting" pitchFamily="66" charset="-78"/>
              </a:rPr>
              <a:t>القاسمي</a:t>
            </a:r>
            <a:r>
              <a:rPr lang="ar-SA" sz="36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sz="36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دورة: </a:t>
            </a:r>
            <a:r>
              <a:rPr lang="he-IL" sz="3600" dirty="0" smtClean="0">
                <a:latin typeface="Arabic Typesetting" pitchFamily="66" charset="-78"/>
              </a:rPr>
              <a:t>עיבוד מידע </a:t>
            </a:r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1</a:t>
            </a:r>
            <a:br>
              <a:rPr lang="ar-SA" sz="36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>
                <a:effectLst/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>
                <a:effectLst/>
                <a:latin typeface="Arabic Typesetting" pitchFamily="66" charset="-78"/>
                <a:cs typeface="Arabic Typesetting" pitchFamily="66" charset="-78"/>
              </a:rPr>
              <a:t>وظيفة </a:t>
            </a:r>
            <a:r>
              <a:rPr lang="ar-SA" sz="3600" dirty="0" smtClean="0">
                <a:effectLst/>
                <a:latin typeface="Arabic Typesetting" pitchFamily="66" charset="-78"/>
                <a:cs typeface="Arabic Typesetting" pitchFamily="66" charset="-78"/>
              </a:rPr>
              <a:t>محوسبة في اللغة العربية بعنوان</a:t>
            </a:r>
            <a:br>
              <a:rPr lang="ar-SA" sz="3600" dirty="0" smtClean="0"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 smtClean="0">
                <a:effectLst/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3600" dirty="0">
                <a:effectLst/>
                <a:latin typeface="Arabic Typesetting" pitchFamily="66" charset="-78"/>
                <a:cs typeface="Arabic Typesetting" pitchFamily="66" charset="-78"/>
              </a:rPr>
              <a:t>درس في  أدب السيرة الذاتية </a:t>
            </a:r>
            <a:r>
              <a:rPr lang="ar-SA" sz="3600" dirty="0" smtClean="0">
                <a:effectLst/>
                <a:latin typeface="Arabic Typesetting" pitchFamily="66" charset="-78"/>
                <a:cs typeface="Arabic Typesetting" pitchFamily="66" charset="-78"/>
              </a:rPr>
              <a:t>- العريف- الصف السابع</a:t>
            </a:r>
            <a: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>
                <a:effectLst/>
                <a:latin typeface="Arabic Typesetting" pitchFamily="66" charset="-78"/>
                <a:cs typeface="Arabic Typesetting" pitchFamily="66" charset="-78"/>
              </a:rPr>
              <a:t> مقدمة إلى:</a:t>
            </a:r>
            <a: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>
                <a:effectLst/>
                <a:latin typeface="Arabic Typesetting" pitchFamily="66" charset="-78"/>
                <a:cs typeface="Arabic Typesetting" pitchFamily="66" charset="-78"/>
              </a:rPr>
              <a:t> د.أسماء  نادر غنايم</a:t>
            </a:r>
            <a: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>
                <a:effectLst/>
                <a:latin typeface="Arabic Typesetting" pitchFamily="66" charset="-78"/>
                <a:cs typeface="Arabic Typesetting" pitchFamily="66" charset="-78"/>
              </a:rPr>
              <a:t>مقدمة من د. فاتن علوش</a:t>
            </a:r>
            <a: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>
                <a:effectLst/>
                <a:latin typeface="Arabic Typesetting" pitchFamily="66" charset="-78"/>
                <a:cs typeface="Arabic Typesetting" pitchFamily="66" charset="-78"/>
              </a:rPr>
              <a:t>هوية رقم : </a:t>
            </a:r>
            <a: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>
                <a:effectLst/>
                <a:latin typeface="Arabic Typesetting" pitchFamily="66" charset="-78"/>
                <a:cs typeface="Arabic Typesetting" pitchFamily="66" charset="-78"/>
              </a:rPr>
              <a:t>058203894</a:t>
            </a:r>
            <a: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>
                <a:effectLst/>
                <a:latin typeface="Arabic Typesetting" pitchFamily="66" charset="-78"/>
                <a:cs typeface="Arabic Typesetting" pitchFamily="66" charset="-78"/>
              </a:rPr>
            </a:br>
            <a:r>
              <a:rPr lang="ar-SA" sz="3600" dirty="0" smtClean="0">
                <a:effectLst/>
                <a:latin typeface="Arabic Typesetting" pitchFamily="66" charset="-78"/>
                <a:cs typeface="Arabic Typesetting" pitchFamily="66" charset="-78"/>
              </a:rPr>
              <a:t>تاريخ التقديم 2012/6</a:t>
            </a:r>
            <a:endParaRPr lang="he-IL" sz="3600" dirty="0">
              <a:latin typeface="Arabic Typesetting" pitchFamily="66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 smtClean="0"/>
              <a:t>تقتضي: تأخذ أجراً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pPr marL="36576" indent="0" algn="ctr">
              <a:buNone/>
            </a:pPr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3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يبغض: يكره</a:t>
            </a:r>
          </a:p>
          <a:p>
            <a:endParaRPr lang="ar-SA" dirty="0"/>
          </a:p>
          <a:p>
            <a:endParaRPr lang="ar-SA" dirty="0" smtClean="0"/>
          </a:p>
          <a:p>
            <a:pPr marL="36576" indent="0">
              <a:buNone/>
            </a:pPr>
            <a:endParaRPr lang="ar-SA" dirty="0"/>
          </a:p>
          <a:p>
            <a:pPr marL="36576" indent="0">
              <a:buNone/>
            </a:pPr>
            <a:endParaRPr lang="ar-SA" dirty="0" smtClean="0"/>
          </a:p>
          <a:p>
            <a:pPr marL="36576" indent="0" algn="ctr">
              <a:buNone/>
            </a:pPr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0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يزدريه: يحتقره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pPr marL="36576" indent="0" algn="ctr">
              <a:buNone/>
            </a:pPr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8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يصانعه: يلاينه ويداريه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pPr marL="36576" indent="0" algn="ctr">
              <a:buNone/>
            </a:pPr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9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يتملقه: يجامله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pPr marL="36576" indent="0" algn="ctr">
              <a:buNone/>
            </a:pPr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r>
              <a:rPr lang="ar-S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8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 smtClean="0"/>
              <a:t>مضض: كره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pPr marL="36576" indent="0" algn="ctr">
              <a:buNone/>
            </a:pPr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r>
              <a:rPr lang="ar-SA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1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b="1" u="sng" dirty="0">
                <a:latin typeface="Arabic Typesetting" pitchFamily="66" charset="-78"/>
                <a:cs typeface="Arabic Typesetting" pitchFamily="66" charset="-78"/>
              </a:rPr>
              <a:t>المهمة الثانية:</a:t>
            </a:r>
            <a:endParaRPr lang="en-US" sz="32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3200" dirty="0">
                <a:latin typeface="Arabic Typesetting" pitchFamily="66" charset="-78"/>
                <a:cs typeface="Arabic Typesetting" pitchFamily="66" charset="-78"/>
              </a:rPr>
              <a:t>1-حل </a:t>
            </a:r>
            <a:r>
              <a:rPr lang="ar-SA" sz="3200" dirty="0" smtClean="0">
                <a:latin typeface="Arabic Typesetting" pitchFamily="66" charset="-78"/>
                <a:cs typeface="Arabic Typesetting" pitchFamily="66" charset="-78"/>
                <a:hlinkClick r:id="rId2"/>
              </a:rPr>
              <a:t>ورقة العمل </a:t>
            </a:r>
            <a:r>
              <a:rPr lang="ar-SA" sz="3200" dirty="0" smtClean="0">
                <a:latin typeface="Arabic Typesetting" pitchFamily="66" charset="-78"/>
                <a:cs typeface="Arabic Typesetting" pitchFamily="66" charset="-78"/>
              </a:rPr>
              <a:t>المرفقة </a:t>
            </a:r>
            <a:r>
              <a:rPr lang="ar-SA" sz="3200" dirty="0">
                <a:latin typeface="Arabic Typesetting" pitchFamily="66" charset="-78"/>
                <a:cs typeface="Arabic Typesetting" pitchFamily="66" charset="-78"/>
              </a:rPr>
              <a:t>بناء على ما شاهدته في المقطع المذكور من المسلسل  وبناء على مواد المواقع حول السيرة والأيام</a:t>
            </a:r>
            <a:endParaRPr lang="en-US" sz="3200" dirty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3200" dirty="0">
                <a:latin typeface="Arabic Typesetting" pitchFamily="66" charset="-78"/>
                <a:cs typeface="Arabic Typesetting" pitchFamily="66" charset="-78"/>
              </a:rPr>
              <a:t>2- احفظ ورقة العمل وابعثها إلي على موقع المدرسة كملف وورد</a:t>
            </a:r>
            <a:endParaRPr lang="ar-SA" sz="3200" b="1" dirty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endParaRPr lang="en-US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187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Qvld0FT-6Nc?hl=en_US&amp;version=3&amp;rel=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27584" y="764704"/>
            <a:ext cx="7392821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17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36712"/>
            <a:ext cx="7771671" cy="5184576"/>
          </a:xfrm>
        </p:spPr>
      </p:pic>
    </p:spTree>
    <p:extLst>
      <p:ext uri="{BB962C8B-B14F-4D97-AF65-F5344CB8AC3E}">
        <p14:creationId xmlns:p14="http://schemas.microsoft.com/office/powerpoint/2010/main" val="195138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28" y="-360040"/>
            <a:ext cx="8229600" cy="360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e-IL" sz="1600" b="1" u="sng" dirty="0">
              <a:latin typeface="Arabic Typesetting" pitchFamily="66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8424936" cy="5400600"/>
          </a:xfrm>
        </p:spPr>
        <p:txBody>
          <a:bodyPr>
            <a:noAutofit/>
          </a:bodyPr>
          <a:lstStyle/>
          <a:p>
            <a:pPr marL="45720" indent="0" algn="ctr" rtl="1">
              <a:buNone/>
            </a:pPr>
            <a:r>
              <a:rPr lang="ar-SA" sz="3200" b="1" u="sng" dirty="0">
                <a:latin typeface="Arabic Typesetting" pitchFamily="66" charset="-78"/>
                <a:cs typeface="Arabic Typesetting" pitchFamily="66" charset="-78"/>
              </a:rPr>
              <a:t>التعليمات</a:t>
            </a:r>
            <a:endParaRPr lang="ar-SA" sz="32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45720" indent="0" algn="r" rtl="1">
              <a:buNone/>
            </a:pP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عزيزي الطالب الرجاء تنفيذ التعليمات التالية بالتتالي:</a:t>
            </a:r>
            <a:r>
              <a:rPr lang="ar-SA" sz="3200" b="1" dirty="0">
                <a:latin typeface="Arabic Typesetting" pitchFamily="66" charset="-78"/>
                <a:cs typeface="Arabic Typesetting" pitchFamily="66" charset="-78"/>
              </a:rPr>
              <a:t> </a:t>
            </a:r>
            <a:r>
              <a:rPr lang="ar-SA" sz="3200" b="1" u="sng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ar-SA" sz="3200" b="1" dirty="0">
              <a:latin typeface="Arabic Typesetting" pitchFamily="66" charset="-78"/>
              <a:cs typeface="Arabic Typesetting" pitchFamily="66" charset="-78"/>
            </a:endParaRPr>
          </a:p>
          <a:p>
            <a:pPr marL="45720" indent="0" algn="ctr" rtl="1">
              <a:buNone/>
            </a:pPr>
            <a:r>
              <a:rPr lang="ar-SA" sz="3200" b="1" u="sng" dirty="0" smtClean="0">
                <a:latin typeface="Arabic Typesetting" pitchFamily="66" charset="-78"/>
                <a:cs typeface="Arabic Typesetting" pitchFamily="66" charset="-78"/>
              </a:rPr>
              <a:t>المهمة الأولى:</a:t>
            </a:r>
            <a:endParaRPr lang="ar-SA" sz="3200" b="1" dirty="0">
              <a:latin typeface="Arabic Typesetting" pitchFamily="66" charset="-78"/>
              <a:cs typeface="Arabic Typesetting" pitchFamily="66" charset="-78"/>
            </a:endParaRPr>
          </a:p>
          <a:p>
            <a:pPr marL="45720" indent="0" algn="ctr" rtl="1">
              <a:buNone/>
            </a:pP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1-اقرأ </a:t>
            </a:r>
            <a:r>
              <a:rPr lang="ar-SA" sz="3200" b="1" dirty="0">
                <a:latin typeface="Arabic Typesetting" pitchFamily="66" charset="-78"/>
                <a:cs typeface="Arabic Typesetting" pitchFamily="66" charset="-78"/>
                <a:hlinkClick r:id="rId2" action="ppaction://hlinksldjump"/>
              </a:rPr>
              <a:t>النص التالي من درس العريف  </a:t>
            </a:r>
            <a:r>
              <a:rPr lang="ar-SA" sz="3200" b="1" dirty="0">
                <a:latin typeface="Arabic Typesetting" pitchFamily="66" charset="-78"/>
                <a:cs typeface="Arabic Typesetting" pitchFamily="66" charset="-78"/>
              </a:rPr>
              <a:t>واضغط على  الكلمات الملونة لتفهم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معانيها</a:t>
            </a:r>
            <a:endParaRPr lang="en-US" sz="3200" b="1" dirty="0"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SA" sz="3200" b="1" dirty="0">
                <a:latin typeface="Arabic Typesetting" pitchFamily="66" charset="-78"/>
                <a:cs typeface="Arabic Typesetting" pitchFamily="66" charset="-78"/>
              </a:rPr>
              <a:t>  2- تعرف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على مفهوم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  <a:hlinkClick r:id="rId3"/>
              </a:rPr>
              <a:t>السيرة الذاتية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للنص.</a:t>
            </a:r>
          </a:p>
          <a:p>
            <a:pPr algn="ctr" rtl="1"/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3-تعرف على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  <a:hlinkClick r:id="rId4"/>
              </a:rPr>
              <a:t>كتاب الأيام</a:t>
            </a:r>
            <a:endParaRPr lang="en-US" sz="3200" b="1" dirty="0"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SA" sz="3200" b="1" dirty="0">
                <a:latin typeface="Arabic Typesetting" pitchFamily="66" charset="-78"/>
                <a:cs typeface="Arabic Typesetting" pitchFamily="66" charset="-78"/>
              </a:rPr>
              <a:t>4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-شاهد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  <a:hlinkClick r:id="rId5" action="ppaction://hlinksldjump"/>
              </a:rPr>
              <a:t>فيديو </a:t>
            </a:r>
            <a:r>
              <a:rPr lang="ar-SA" sz="3200" b="1" dirty="0">
                <a:latin typeface="Arabic Typesetting" pitchFamily="66" charset="-78"/>
                <a:cs typeface="Arabic Typesetting" pitchFamily="66" charset="-78"/>
              </a:rPr>
              <a:t>مسلسل الأيام حلقة 2 وتركز في </a:t>
            </a:r>
            <a:r>
              <a:rPr lang="ar-SA" sz="3200" b="1" dirty="0" smtClean="0">
                <a:latin typeface="Arabic Typesetting" pitchFamily="66" charset="-78"/>
                <a:cs typeface="Arabic Typesetting" pitchFamily="66" charset="-78"/>
              </a:rPr>
              <a:t>الدقائق 18-22.</a:t>
            </a:r>
            <a:endParaRPr lang="en-US" sz="32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770484" y="4941168"/>
            <a:ext cx="1656184" cy="648072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hlinkClick r:id="rId6" action="ppaction://hlinksldjump"/>
              </a:rPr>
              <a:t>انتقل الى المهمة الثانية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1600" y="260648"/>
            <a:ext cx="7128792" cy="6336704"/>
          </a:xfrm>
        </p:spPr>
        <p:txBody>
          <a:bodyPr>
            <a:noAutofit/>
          </a:bodyPr>
          <a:lstStyle/>
          <a:p>
            <a:pPr marL="36576" indent="0" algn="ctr" rtl="1">
              <a:buNone/>
            </a:pPr>
            <a:r>
              <a:rPr lang="ar-SA" sz="2400" b="1" dirty="0">
                <a:latin typeface="Arabic Typesetting" pitchFamily="66" charset="-78"/>
                <a:cs typeface="Arabic Typesetting" pitchFamily="66" charset="-78"/>
              </a:rPr>
              <a:t>درس العريف                      </a:t>
            </a:r>
            <a:endParaRPr lang="ar-SA" sz="24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36576" indent="0" algn="ctr" rtl="1">
              <a:buNone/>
            </a:pPr>
            <a:r>
              <a:rPr lang="ar-SA" sz="2400" dirty="0" smtClean="0">
                <a:latin typeface="Arabic Typesetting" pitchFamily="66" charset="-78"/>
                <a:cs typeface="Arabic Typesetting" pitchFamily="66" charset="-78"/>
                <a:hlinkClick r:id="rId2"/>
              </a:rPr>
              <a:t>سيرة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2"/>
              </a:rPr>
              <a:t>ذاتية  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pPr marL="45720" indent="0" algn="r" rtl="1">
              <a:buNone/>
            </a:pP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ذهب  العريف إلى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3" action="ppaction://hlinksldjump"/>
              </a:rPr>
              <a:t>الكتاب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3" action="ppaction://hlinksldjump"/>
              </a:rPr>
              <a:t>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في صباه فتعلم القراءة والكتابة وحفظ سورا من القرآن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4" action="ppaction://hlinksldjump"/>
              </a:rPr>
              <a:t>لم يلبث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4" action="ppaction://hlinksldjump"/>
              </a:rPr>
              <a:t>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أن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نسيها. فلما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ضاقت به الحياة ، وضاق بها  أقبل إلى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</a:rPr>
              <a:t>"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5" action="ppaction://hlinksldjump"/>
              </a:rPr>
              <a:t>سيدنا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</a:rPr>
              <a:t>"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 فشكا إليه أمره . قال له سيدنا : تعال هنا فكن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6" action="ppaction://hlinksldjump"/>
              </a:rPr>
              <a:t>عريفا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6" action="ppaction://hlinksldjump"/>
              </a:rPr>
              <a:t>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، عليك أن تعلم الصبيان القراءة والكتابة ، وتلاحظهم وتمنعهم من العبث وتقوم مقامي متى غبت ، وعلي أن أقرئهم القرآن وأحفظهم إياه . وعليك أن تفتح الكتاب قبل أن تطلع الشمس، وتشرف على تنظيفة قبل أن يحضر الصبيان. وعليك أن تغلق الكتاب متى صليت العصر، وتأخذ مفتاحه. وعليك مع هذا أن تكون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7" action="ppaction://hlinksldjump"/>
              </a:rPr>
              <a:t>يدي اليمنى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، ولك ربع ما يأتي به الكتاب من نقد ،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8" action="ppaction://hlinksldjump"/>
              </a:rPr>
              <a:t>تقتضي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8" action="ppaction://hlinksldjump"/>
              </a:rPr>
              <a:t>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ذلك  كل أسبوع أو كل  شهر " . وتم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9" action="ppaction://hlinksldjump"/>
              </a:rPr>
              <a:t>العقد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9" action="ppaction://hlinksldjump"/>
              </a:rPr>
              <a:t>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بين الرجلين وقرأ عليه الفاتحة، وبدأ العريف عمله.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pPr marL="45720" indent="0" algn="r" rtl="1">
              <a:buNone/>
            </a:pP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وكان العريف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10" action="ppaction://hlinksldjump"/>
              </a:rPr>
              <a:t>يبغض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10" action="ppaction://hlinksldjump"/>
              </a:rPr>
              <a:t>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سيدنا بغضا شديدا 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11" action="ppaction://hlinksldjump"/>
              </a:rPr>
              <a:t>و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11" action="ppaction://hlinksldjump"/>
              </a:rPr>
              <a:t>يزدريه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11" action="ppaction://hlinksldjump"/>
              </a:rPr>
              <a:t>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، ولكنه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12" action="ppaction://hlinksldjump"/>
              </a:rPr>
              <a:t>يصانعه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 وكان سيدنا يكره العريف كرها عنيفا ويحتقره ، ولكنه 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13" action="ppaction://hlinksldjump"/>
              </a:rPr>
              <a:t>يتملقه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...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pPr marL="45720" indent="0" algn="r" rtl="1">
              <a:buNone/>
            </a:pP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ومن غريب الأمر أن الرجلين كانا مضطرين إلى أن يتعاونا على كره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14" action="ppaction://hlinksldjump"/>
              </a:rPr>
              <a:t>و</a:t>
            </a:r>
            <a:r>
              <a:rPr lang="ar-SA" sz="2400" u="sng" dirty="0">
                <a:latin typeface="Arabic Typesetting" pitchFamily="66" charset="-78"/>
                <a:cs typeface="Arabic Typesetting" pitchFamily="66" charset="-78"/>
                <a:hlinkClick r:id="rId14" action="ppaction://hlinksldjump"/>
              </a:rPr>
              <a:t>مضض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. أحدهما محتاج إلى أن يعيش ، والآخر محتاج إلى من يدبر له أمور </a:t>
            </a:r>
            <a:r>
              <a:rPr lang="ar-SA" sz="2400" dirty="0" smtClean="0">
                <a:latin typeface="Arabic Typesetting" pitchFamily="66" charset="-78"/>
                <a:cs typeface="Arabic Typesetting" pitchFamily="66" charset="-78"/>
              </a:rPr>
              <a:t>الكتاب.                                                                                                                    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</a:rPr>
              <a:t>المصدر : </a:t>
            </a:r>
            <a:r>
              <a:rPr lang="ar-SA" sz="2400" dirty="0">
                <a:latin typeface="Arabic Typesetting" pitchFamily="66" charset="-78"/>
                <a:cs typeface="Arabic Typesetting" pitchFamily="66" charset="-78"/>
                <a:hlinkClick r:id="rId15"/>
              </a:rPr>
              <a:t>كتاب الأيام    </a:t>
            </a:r>
            <a:endParaRPr lang="en-US" sz="2400" dirty="0">
              <a:latin typeface="Arabic Typesetting" pitchFamily="66" charset="-78"/>
              <a:cs typeface="Arabic Typesetting" pitchFamily="66" charset="-78"/>
            </a:endParaRPr>
          </a:p>
          <a:p>
            <a:pPr marL="45720" indent="0" algn="r" rtl="1">
              <a:buNone/>
            </a:pPr>
            <a:r>
              <a:rPr lang="ar-SA" sz="2400" b="1" i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  <a:hlinkClick r:id="rId16" action="ppaction://hlinksldjump"/>
              </a:rPr>
              <a:t>رجوع الى صفحة التعليمات </a:t>
            </a:r>
            <a:endParaRPr lang="en-US" sz="2400" b="1" i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943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317" y="332656"/>
            <a:ext cx="5715000" cy="4286250"/>
          </a:xfrm>
        </p:spPr>
      </p:pic>
      <p:sp>
        <p:nvSpPr>
          <p:cNvPr id="6" name="Rectangle 5"/>
          <p:cNvSpPr/>
          <p:nvPr/>
        </p:nvSpPr>
        <p:spPr>
          <a:xfrm>
            <a:off x="2555776" y="5870061"/>
            <a:ext cx="25379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3" action="ppaction://hlinksldjump"/>
              </a:rPr>
              <a:t>رجوع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7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13376" cy="4857720"/>
          </a:xfrm>
        </p:spPr>
        <p:txBody>
          <a:bodyPr>
            <a:normAutofit fontScale="92500"/>
          </a:bodyPr>
          <a:lstStyle/>
          <a:p>
            <a:pPr algn="r" rtl="1"/>
            <a:endParaRPr lang="ar-SA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S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ar-S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سيدنا: معلم في الكتاب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06241" y="5805264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768" y="404664"/>
            <a:ext cx="3966279" cy="3571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914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 smtClean="0"/>
              <a:t>لم يلبث: لم يمكث طويلاً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4333" y="3244334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4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852936"/>
            <a:ext cx="6400800" cy="1353304"/>
          </a:xfrm>
        </p:spPr>
        <p:txBody>
          <a:bodyPr>
            <a:noAutofit/>
          </a:bodyPr>
          <a:lstStyle/>
          <a:p>
            <a:pPr algn="r" rtl="1"/>
            <a:endParaRPr lang="ar-SA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2800" dirty="0" smtClean="0">
                <a:latin typeface="Arabic Typesetting" pitchFamily="66" charset="-78"/>
              </a:rPr>
              <a:t>عريف: مسؤول عن الكتاب</a:t>
            </a:r>
          </a:p>
          <a:p>
            <a:pPr marL="36576" indent="0" algn="r" rtl="1">
              <a:buNone/>
            </a:pPr>
            <a:endParaRPr lang="ar-SA" sz="2800" b="1" dirty="0" smtClean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  <a:hlinkClick r:id="rId2" action="ppaction://hlinksldjump"/>
            </a:endParaRPr>
          </a:p>
          <a:p>
            <a:pPr marL="36576" indent="0" algn="r" rtl="1">
              <a:buNone/>
            </a:pPr>
            <a:endParaRPr lang="ar-SA" sz="2800" b="1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  <a:hlinkClick r:id="rId2" action="ppaction://hlinksldjump"/>
            </a:endParaRPr>
          </a:p>
          <a:p>
            <a:pPr marL="36576" indent="0" algn="r" rtl="1">
              <a:buNone/>
            </a:pPr>
            <a:endParaRPr lang="ar-SA" sz="2800" b="1" dirty="0" smtClean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  <a:hlinkClick r:id="rId2" action="ppaction://hlinksldjump"/>
            </a:endParaRPr>
          </a:p>
          <a:p>
            <a:pPr marL="36576" indent="0" algn="ctr" rtl="1">
              <a:buNone/>
            </a:pPr>
            <a:r>
              <a:rPr lang="ar-SA" sz="2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b="1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  <a:hlinkClick r:id="rId2" action="ppaction://hlinksldjump"/>
              </a:rPr>
              <a:t>رجوع</a:t>
            </a:r>
            <a:endParaRPr lang="ar-SA" sz="28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6632"/>
            <a:ext cx="518457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0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/>
              <a:t>يدي </a:t>
            </a:r>
            <a:r>
              <a:rPr lang="ar-SA" dirty="0" smtClean="0"/>
              <a:t>اليمنى: مساعدي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pPr marL="36576" indent="0">
              <a:buNone/>
            </a:pPr>
            <a:endParaRPr lang="ar-SA" dirty="0" smtClean="0"/>
          </a:p>
          <a:p>
            <a:pPr marL="36576" indent="0" algn="ctr">
              <a:buNone/>
            </a:pPr>
            <a:r>
              <a:rPr lang="ar-SA" dirty="0"/>
              <a:t> </a:t>
            </a:r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endParaRPr lang="ar-SA" dirty="0"/>
          </a:p>
          <a:p>
            <a:pPr marL="36576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1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العقد: اتفاقية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pPr marL="36576" indent="0" algn="ctr">
              <a:buNone/>
            </a:pPr>
            <a:r>
              <a:rPr lang="ar-SA" b="1" dirty="0">
                <a:solidFill>
                  <a:schemeClr val="bg1"/>
                </a:solidFill>
                <a:latin typeface="Arabic Typesetting" pitchFamily="66" charset="-78"/>
                <a:hlinkClick r:id="rId2" action="ppaction://hlinksldjump"/>
              </a:rPr>
              <a:t>رجوع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369</TotalTime>
  <Words>301</Words>
  <Application>Microsoft Office PowerPoint</Application>
  <PresentationFormat>On-screen Show (4:3)</PresentationFormat>
  <Paragraphs>89</Paragraphs>
  <Slides>18</Slides>
  <Notes>0</Notes>
  <HiddenSlides>12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أكاديمية القاسمي دورة: עיבוד מידע 1   وظيفة محوسبة في اللغة العربية بعنوان  درس في  أدب السيرة الذاتية - العريف- الصف السابع  مقدمة إلى:  د.أسماء  نادر غنايم مقدمة من د. فاتن علوش هوية رقم :  058203894 تاريخ التقديم 2012/6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fatin</dc:creator>
  <cp:lastModifiedBy>ABO_ALMO3TSEM</cp:lastModifiedBy>
  <cp:revision>45</cp:revision>
  <dcterms:created xsi:type="dcterms:W3CDTF">2012-06-28T17:36:40Z</dcterms:created>
  <dcterms:modified xsi:type="dcterms:W3CDTF">2013-05-11T21:02:36Z</dcterms:modified>
</cp:coreProperties>
</file>