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32" r:id="rId1"/>
  </p:sldMasterIdLst>
  <p:notesMasterIdLst>
    <p:notesMasterId r:id="rId71"/>
  </p:notesMasterIdLst>
  <p:sldIdLst>
    <p:sldId id="258" r:id="rId2"/>
    <p:sldId id="259" r:id="rId3"/>
    <p:sldId id="260" r:id="rId4"/>
    <p:sldId id="261" r:id="rId5"/>
    <p:sldId id="315" r:id="rId6"/>
    <p:sldId id="316" r:id="rId7"/>
    <p:sldId id="317" r:id="rId8"/>
    <p:sldId id="265" r:id="rId9"/>
    <p:sldId id="318" r:id="rId10"/>
    <p:sldId id="319" r:id="rId11"/>
    <p:sldId id="268" r:id="rId12"/>
    <p:sldId id="269" r:id="rId13"/>
    <p:sldId id="270" r:id="rId14"/>
    <p:sldId id="271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282" r:id="rId23"/>
    <p:sldId id="312" r:id="rId24"/>
    <p:sldId id="313" r:id="rId25"/>
    <p:sldId id="283" r:id="rId26"/>
    <p:sldId id="310" r:id="rId27"/>
    <p:sldId id="311" r:id="rId28"/>
    <p:sldId id="284" r:id="rId29"/>
    <p:sldId id="308" r:id="rId30"/>
    <p:sldId id="309" r:id="rId31"/>
    <p:sldId id="285" r:id="rId32"/>
    <p:sldId id="306" r:id="rId33"/>
    <p:sldId id="307" r:id="rId34"/>
    <p:sldId id="286" r:id="rId35"/>
    <p:sldId id="304" r:id="rId36"/>
    <p:sldId id="305" r:id="rId37"/>
    <p:sldId id="287" r:id="rId38"/>
    <p:sldId id="302" r:id="rId39"/>
    <p:sldId id="303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2" r:id="rId68"/>
    <p:sldId id="353" r:id="rId69"/>
    <p:sldId id="354" r:id="rId7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slide" Target="../slides/slide52.xml"/><Relationship Id="rId1" Type="http://schemas.openxmlformats.org/officeDocument/2006/relationships/slide" Target="../slides/slide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8.xml"/><Relationship Id="rId1" Type="http://schemas.openxmlformats.org/officeDocument/2006/relationships/slide" Target="../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F8DCE-3D01-46B4-9258-3E78EE53DFD4}" type="doc">
      <dgm:prSet loTypeId="urn:microsoft.com/office/officeart/2009/layout/CircleArrowProcess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pPr rtl="1"/>
          <a:endParaRPr lang="he-IL"/>
        </a:p>
      </dgm:t>
    </dgm:pt>
    <dgm:pt modelId="{FE46E55A-7B64-421C-9DA2-7F6A7E34D1F9}">
      <dgm:prSet phldrT="[טקסט]"/>
      <dgm:spPr/>
      <dgm:t>
        <a:bodyPr/>
        <a:lstStyle/>
        <a:p>
          <a:pPr rtl="1"/>
          <a:r>
            <a:rPr lang="ar-SA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المادة النظرية</a:t>
          </a:r>
          <a:endParaRPr lang="he-IL" dirty="0">
            <a:solidFill>
              <a:schemeClr val="accent1">
                <a:lumMod val="75000"/>
              </a:schemeClr>
            </a:solidFill>
          </a:endParaRPr>
        </a:p>
      </dgm:t>
    </dgm:pt>
    <dgm:pt modelId="{1CFBC095-50DF-477D-A03F-D358EF05B6A0}" type="parTrans" cxnId="{4C7020C6-0DCD-466D-887B-FCE275B7B409}">
      <dgm:prSet/>
      <dgm:spPr/>
      <dgm:t>
        <a:bodyPr/>
        <a:lstStyle/>
        <a:p>
          <a:pPr rtl="1"/>
          <a:endParaRPr lang="he-IL"/>
        </a:p>
      </dgm:t>
    </dgm:pt>
    <dgm:pt modelId="{DE6EF396-49AD-4981-986B-0EC620277BC9}" type="sibTrans" cxnId="{4C7020C6-0DCD-466D-887B-FCE275B7B409}">
      <dgm:prSet/>
      <dgm:spPr/>
      <dgm:t>
        <a:bodyPr/>
        <a:lstStyle/>
        <a:p>
          <a:pPr rtl="1"/>
          <a:endParaRPr lang="he-IL"/>
        </a:p>
      </dgm:t>
    </dgm:pt>
    <dgm:pt modelId="{73B39867-9719-4293-BC20-A4280692CBE1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الفعاليات</a:t>
          </a:r>
          <a:r>
            <a:rPr lang="ar-SA" dirty="0" smtClean="0"/>
            <a:t> </a:t>
          </a:r>
          <a:endParaRPr lang="he-IL" dirty="0"/>
        </a:p>
      </dgm:t>
    </dgm:pt>
    <dgm:pt modelId="{9E5C0DC8-32C3-40B0-B8FF-82485A543A71}" type="parTrans" cxnId="{5008C4AD-5356-4025-9E48-662754867508}">
      <dgm:prSet/>
      <dgm:spPr/>
      <dgm:t>
        <a:bodyPr/>
        <a:lstStyle/>
        <a:p>
          <a:pPr rtl="1"/>
          <a:endParaRPr lang="he-IL"/>
        </a:p>
      </dgm:t>
    </dgm:pt>
    <dgm:pt modelId="{DB7247A8-FD2D-456F-BC00-2CC782B2D7C4}" type="sibTrans" cxnId="{5008C4AD-5356-4025-9E48-662754867508}">
      <dgm:prSet/>
      <dgm:spPr/>
      <dgm:t>
        <a:bodyPr/>
        <a:lstStyle/>
        <a:p>
          <a:pPr rtl="1"/>
          <a:endParaRPr lang="he-IL"/>
        </a:p>
      </dgm:t>
    </dgm:pt>
    <dgm:pt modelId="{876716D5-1100-42C0-BC7E-EC38E33AE388}">
      <dgm:prSet phldrT="[טקסט]"/>
      <dgm:spPr/>
      <dgm:t>
        <a:bodyPr/>
        <a:lstStyle/>
        <a:p>
          <a:pPr rtl="1"/>
          <a:r>
            <a:rPr lang="ar-SA" baseline="0" dirty="0" smtClean="0">
              <a:hlinkClick xmlns:r="http://schemas.openxmlformats.org/officeDocument/2006/relationships" r:id="rId3" action="ppaction://hlinksldjump"/>
            </a:rPr>
            <a:t>التمارين</a:t>
          </a:r>
          <a:endParaRPr lang="he-IL" baseline="0" dirty="0"/>
        </a:p>
      </dgm:t>
    </dgm:pt>
    <dgm:pt modelId="{94357A82-E161-488D-B96C-484948AD22AD}" type="sibTrans" cxnId="{A85BF39D-E69E-4125-A79D-75F8F7408990}">
      <dgm:prSet/>
      <dgm:spPr/>
      <dgm:t>
        <a:bodyPr/>
        <a:lstStyle/>
        <a:p>
          <a:pPr rtl="1"/>
          <a:endParaRPr lang="he-IL"/>
        </a:p>
      </dgm:t>
    </dgm:pt>
    <dgm:pt modelId="{D76A8E4E-9D2A-4D85-8B91-BB5FD4CE71BE}" type="parTrans" cxnId="{A85BF39D-E69E-4125-A79D-75F8F7408990}">
      <dgm:prSet/>
      <dgm:spPr/>
      <dgm:t>
        <a:bodyPr/>
        <a:lstStyle/>
        <a:p>
          <a:pPr rtl="1"/>
          <a:endParaRPr lang="he-IL"/>
        </a:p>
      </dgm:t>
    </dgm:pt>
    <dgm:pt modelId="{396B7BFF-81AF-449A-9252-BD0EE833256E}" type="pres">
      <dgm:prSet presAssocID="{5C7F8DCE-3D01-46B4-9258-3E78EE53DFD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52B53631-473C-4D67-B44D-3542499AAE40}" type="pres">
      <dgm:prSet presAssocID="{FE46E55A-7B64-421C-9DA2-7F6A7E34D1F9}" presName="Accent1" presStyleCnt="0"/>
      <dgm:spPr/>
      <dgm:t>
        <a:bodyPr/>
        <a:lstStyle/>
        <a:p>
          <a:pPr rtl="1"/>
          <a:endParaRPr lang="he-IL"/>
        </a:p>
      </dgm:t>
    </dgm:pt>
    <dgm:pt modelId="{CBAAC21A-3C9C-42C3-8FE3-045DE0C44931}" type="pres">
      <dgm:prSet presAssocID="{FE46E55A-7B64-421C-9DA2-7F6A7E34D1F9}" presName="Accent" presStyleLbl="node1" presStyleIdx="0" presStyleCnt="3"/>
      <dgm:spPr/>
      <dgm:t>
        <a:bodyPr/>
        <a:lstStyle/>
        <a:p>
          <a:pPr rtl="1"/>
          <a:endParaRPr lang="he-IL"/>
        </a:p>
      </dgm:t>
    </dgm:pt>
    <dgm:pt modelId="{0879EBB4-281E-4D56-96B8-F2EC20B365DE}" type="pres">
      <dgm:prSet presAssocID="{FE46E55A-7B64-421C-9DA2-7F6A7E34D1F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F25327-C6C9-44D4-81CE-26A0243393ED}" type="pres">
      <dgm:prSet presAssocID="{876716D5-1100-42C0-BC7E-EC38E33AE388}" presName="Accent2" presStyleCnt="0"/>
      <dgm:spPr/>
      <dgm:t>
        <a:bodyPr/>
        <a:lstStyle/>
        <a:p>
          <a:pPr rtl="1"/>
          <a:endParaRPr lang="he-IL"/>
        </a:p>
      </dgm:t>
    </dgm:pt>
    <dgm:pt modelId="{F4A02233-D6D7-4DBF-9EDA-517B67387639}" type="pres">
      <dgm:prSet presAssocID="{876716D5-1100-42C0-BC7E-EC38E33AE388}" presName="Accent" presStyleLbl="node1" presStyleIdx="1" presStyleCnt="3" custLinFactNeighborX="1576" custLinFactNeighborY="213"/>
      <dgm:spPr/>
      <dgm:t>
        <a:bodyPr/>
        <a:lstStyle/>
        <a:p>
          <a:pPr rtl="1"/>
          <a:endParaRPr lang="he-IL"/>
        </a:p>
      </dgm:t>
    </dgm:pt>
    <dgm:pt modelId="{A05A996F-6BDE-48BF-8E86-05B4B91760B5}" type="pres">
      <dgm:prSet presAssocID="{876716D5-1100-42C0-BC7E-EC38E33AE38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ED91A9-5BDF-41D1-9480-4FF30B52ED6E}" type="pres">
      <dgm:prSet presAssocID="{73B39867-9719-4293-BC20-A4280692CBE1}" presName="Accent3" presStyleCnt="0"/>
      <dgm:spPr/>
      <dgm:t>
        <a:bodyPr/>
        <a:lstStyle/>
        <a:p>
          <a:pPr rtl="1"/>
          <a:endParaRPr lang="he-IL"/>
        </a:p>
      </dgm:t>
    </dgm:pt>
    <dgm:pt modelId="{E678F37A-F00F-4FD5-9A8F-3B7EB91378E2}" type="pres">
      <dgm:prSet presAssocID="{73B39867-9719-4293-BC20-A4280692CBE1}" presName="Accent" presStyleLbl="node1" presStyleIdx="2" presStyleCnt="3"/>
      <dgm:spPr/>
      <dgm:t>
        <a:bodyPr/>
        <a:lstStyle/>
        <a:p>
          <a:pPr rtl="1"/>
          <a:endParaRPr lang="he-IL"/>
        </a:p>
      </dgm:t>
    </dgm:pt>
    <dgm:pt modelId="{E4C20C18-1C80-435E-B36B-3E70BA499DB5}" type="pres">
      <dgm:prSet presAssocID="{73B39867-9719-4293-BC20-A4280692CBE1}" presName="Parent3" presStyleLbl="revTx" presStyleIdx="2" presStyleCnt="3" custLinFactNeighborX="249" custLinFactNeighborY="-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898BC10-2DDA-44C7-8796-622C3E5B4C2E}" type="presOf" srcId="{5C7F8DCE-3D01-46B4-9258-3E78EE53DFD4}" destId="{396B7BFF-81AF-449A-9252-BD0EE833256E}" srcOrd="0" destOrd="0" presId="urn:microsoft.com/office/officeart/2009/layout/CircleArrowProcess"/>
    <dgm:cxn modelId="{5008C4AD-5356-4025-9E48-662754867508}" srcId="{5C7F8DCE-3D01-46B4-9258-3E78EE53DFD4}" destId="{73B39867-9719-4293-BC20-A4280692CBE1}" srcOrd="2" destOrd="0" parTransId="{9E5C0DC8-32C3-40B0-B8FF-82485A543A71}" sibTransId="{DB7247A8-FD2D-456F-BC00-2CC782B2D7C4}"/>
    <dgm:cxn modelId="{4C7020C6-0DCD-466D-887B-FCE275B7B409}" srcId="{5C7F8DCE-3D01-46B4-9258-3E78EE53DFD4}" destId="{FE46E55A-7B64-421C-9DA2-7F6A7E34D1F9}" srcOrd="0" destOrd="0" parTransId="{1CFBC095-50DF-477D-A03F-D358EF05B6A0}" sibTransId="{DE6EF396-49AD-4981-986B-0EC620277BC9}"/>
    <dgm:cxn modelId="{23CB3390-CCDF-4C75-B3D0-2CC13D1F352A}" type="presOf" srcId="{FE46E55A-7B64-421C-9DA2-7F6A7E34D1F9}" destId="{0879EBB4-281E-4D56-96B8-F2EC20B365DE}" srcOrd="0" destOrd="0" presId="urn:microsoft.com/office/officeart/2009/layout/CircleArrowProcess"/>
    <dgm:cxn modelId="{2CAB7949-FC01-49FC-853C-4D7388311CD8}" type="presOf" srcId="{876716D5-1100-42C0-BC7E-EC38E33AE388}" destId="{A05A996F-6BDE-48BF-8E86-05B4B91760B5}" srcOrd="0" destOrd="0" presId="urn:microsoft.com/office/officeart/2009/layout/CircleArrowProcess"/>
    <dgm:cxn modelId="{A85BF39D-E69E-4125-A79D-75F8F7408990}" srcId="{5C7F8DCE-3D01-46B4-9258-3E78EE53DFD4}" destId="{876716D5-1100-42C0-BC7E-EC38E33AE388}" srcOrd="1" destOrd="0" parTransId="{D76A8E4E-9D2A-4D85-8B91-BB5FD4CE71BE}" sibTransId="{94357A82-E161-488D-B96C-484948AD22AD}"/>
    <dgm:cxn modelId="{1B489BAC-9B6C-4C9D-A3AA-B73423B2E5D6}" type="presOf" srcId="{73B39867-9719-4293-BC20-A4280692CBE1}" destId="{E4C20C18-1C80-435E-B36B-3E70BA499DB5}" srcOrd="0" destOrd="0" presId="urn:microsoft.com/office/officeart/2009/layout/CircleArrowProcess"/>
    <dgm:cxn modelId="{F98AC036-4089-4A9A-9D48-683BA04AC0C7}" type="presParOf" srcId="{396B7BFF-81AF-449A-9252-BD0EE833256E}" destId="{52B53631-473C-4D67-B44D-3542499AAE40}" srcOrd="0" destOrd="0" presId="urn:microsoft.com/office/officeart/2009/layout/CircleArrowProcess"/>
    <dgm:cxn modelId="{6F7C89D0-397F-4116-A867-BB37628F0ABE}" type="presParOf" srcId="{52B53631-473C-4D67-B44D-3542499AAE40}" destId="{CBAAC21A-3C9C-42C3-8FE3-045DE0C44931}" srcOrd="0" destOrd="0" presId="urn:microsoft.com/office/officeart/2009/layout/CircleArrowProcess"/>
    <dgm:cxn modelId="{6E906BBE-2013-4A60-8616-DC7C2FCD6662}" type="presParOf" srcId="{396B7BFF-81AF-449A-9252-BD0EE833256E}" destId="{0879EBB4-281E-4D56-96B8-F2EC20B365DE}" srcOrd="1" destOrd="0" presId="urn:microsoft.com/office/officeart/2009/layout/CircleArrowProcess"/>
    <dgm:cxn modelId="{C182743A-5147-4FEB-9F40-A3788B38A7CB}" type="presParOf" srcId="{396B7BFF-81AF-449A-9252-BD0EE833256E}" destId="{EBF25327-C6C9-44D4-81CE-26A0243393ED}" srcOrd="2" destOrd="0" presId="urn:microsoft.com/office/officeart/2009/layout/CircleArrowProcess"/>
    <dgm:cxn modelId="{D4E68367-1AE5-47CF-A8D8-674495AC860B}" type="presParOf" srcId="{EBF25327-C6C9-44D4-81CE-26A0243393ED}" destId="{F4A02233-D6D7-4DBF-9EDA-517B67387639}" srcOrd="0" destOrd="0" presId="urn:microsoft.com/office/officeart/2009/layout/CircleArrowProcess"/>
    <dgm:cxn modelId="{9B2A2401-BF1A-4B1F-A5CF-EEE0B76B88B9}" type="presParOf" srcId="{396B7BFF-81AF-449A-9252-BD0EE833256E}" destId="{A05A996F-6BDE-48BF-8E86-05B4B91760B5}" srcOrd="3" destOrd="0" presId="urn:microsoft.com/office/officeart/2009/layout/CircleArrowProcess"/>
    <dgm:cxn modelId="{A33114E0-EF55-4410-AF68-A0488F24EDDF}" type="presParOf" srcId="{396B7BFF-81AF-449A-9252-BD0EE833256E}" destId="{EEED91A9-5BDF-41D1-9480-4FF30B52ED6E}" srcOrd="4" destOrd="0" presId="urn:microsoft.com/office/officeart/2009/layout/CircleArrowProcess"/>
    <dgm:cxn modelId="{D999C108-1FB0-4810-8ADC-6AD4C31453E2}" type="presParOf" srcId="{EEED91A9-5BDF-41D1-9480-4FF30B52ED6E}" destId="{E678F37A-F00F-4FD5-9A8F-3B7EB91378E2}" srcOrd="0" destOrd="0" presId="urn:microsoft.com/office/officeart/2009/layout/CircleArrowProcess"/>
    <dgm:cxn modelId="{F5584DE4-6015-44C5-AB48-15D242A97B48}" type="presParOf" srcId="{396B7BFF-81AF-449A-9252-BD0EE833256E}" destId="{E4C20C18-1C80-435E-B36B-3E70BA499DB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radial2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السكون الظاهر أو المقدّر، مثل اجلس، مُد يدَكَ.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حذف حرف العلّة، مثل ارمِ الكرة.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حذف النون، إذا اتصلت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به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ألف المثنى، أو واو الجماعة، أو ياء المخاطبة، مثل : اذهبا، اذهبوا، اذهبي.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3073397A-E693-48BF-B12B-E2B421426C31}" type="pres">
      <dgm:prSet presAssocID="{D0EDC0E4-A440-4599-8646-A9C13E55373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B59296-29FE-4C97-A004-A12C3654583F}" type="pres">
      <dgm:prSet presAssocID="{D0EDC0E4-A440-4599-8646-A9C13E55373A}" presName="cycle" presStyleCnt="0"/>
      <dgm:spPr/>
    </dgm:pt>
    <dgm:pt modelId="{3D927CDA-9540-4BD7-A326-477E66E3B92C}" type="pres">
      <dgm:prSet presAssocID="{D0EDC0E4-A440-4599-8646-A9C13E55373A}" presName="centerShape" presStyleCnt="0"/>
      <dgm:spPr/>
    </dgm:pt>
    <dgm:pt modelId="{D91C3593-D0CB-4FD5-862D-8D8C54678DDE}" type="pres">
      <dgm:prSet presAssocID="{D0EDC0E4-A440-4599-8646-A9C13E55373A}" presName="connSite" presStyleLbl="node1" presStyleIdx="0" presStyleCnt="4"/>
      <dgm:spPr/>
    </dgm:pt>
    <dgm:pt modelId="{32C65224-06AC-4269-A59A-67F1FDEF8D0F}" type="pres">
      <dgm:prSet presAssocID="{D0EDC0E4-A440-4599-8646-A9C13E55373A}" presName="visible" presStyleLbl="node1" presStyleIdx="0" presStyleCnt="4" custScaleX="141540" custLinFactNeighborX="-10907" custLinFactNeighborY="-1405"/>
      <dgm:spPr/>
    </dgm:pt>
    <dgm:pt modelId="{4B78681D-6F79-49FB-B56F-9F9484179BE0}" type="pres">
      <dgm:prSet presAssocID="{9AB48892-99F7-4CCE-8D0A-E0DEBB053585}" presName="Name25" presStyleLbl="parChTrans1D1" presStyleIdx="0" presStyleCnt="3"/>
      <dgm:spPr/>
      <dgm:t>
        <a:bodyPr/>
        <a:lstStyle/>
        <a:p>
          <a:endParaRPr lang="en-US"/>
        </a:p>
      </dgm:t>
    </dgm:pt>
    <dgm:pt modelId="{3930F6CB-7544-4793-B0D7-2C6BF0A2D0DA}" type="pres">
      <dgm:prSet presAssocID="{3BD65712-4317-48A8-9E27-A7FDACE46483}" presName="node" presStyleCnt="0"/>
      <dgm:spPr/>
    </dgm:pt>
    <dgm:pt modelId="{0C4B9FD9-C873-4CE1-97EF-41B3662B70B4}" type="pres">
      <dgm:prSet presAssocID="{3BD65712-4317-48A8-9E27-A7FDACE46483}" presName="parentNode" presStyleLbl="node1" presStyleIdx="1" presStyleCnt="4" custScaleX="227230" custLinFactNeighborX="48900" custLinFactNeighborY="177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468C3-1863-4D5C-B1DE-FD36F7969A0A}" type="pres">
      <dgm:prSet presAssocID="{3BD65712-4317-48A8-9E27-A7FDACE46483}" presName="childNode" presStyleLbl="revTx" presStyleIdx="0" presStyleCnt="0">
        <dgm:presLayoutVars>
          <dgm:bulletEnabled val="1"/>
        </dgm:presLayoutVars>
      </dgm:prSet>
      <dgm:spPr/>
    </dgm:pt>
    <dgm:pt modelId="{18E963BE-58A8-4A8C-8610-0F4072EC3CAF}" type="pres">
      <dgm:prSet presAssocID="{03A10A7B-1157-461D-A95F-92D3D7CD898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32BACE2-8A4E-456E-9137-674C7EE2E303}" type="pres">
      <dgm:prSet presAssocID="{ACC2E766-B015-4C72-A94F-4F3982EE329B}" presName="node" presStyleCnt="0"/>
      <dgm:spPr/>
    </dgm:pt>
    <dgm:pt modelId="{D3A757FA-6BB7-43BF-8D94-6D75998DF394}" type="pres">
      <dgm:prSet presAssocID="{ACC2E766-B015-4C72-A94F-4F3982EE329B}" presName="parentNode" presStyleLbl="node1" presStyleIdx="2" presStyleCnt="4" custScaleX="286520" custLinFactX="94226" custLinFactNeighborX="100000" custLinFactNeighborY="50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2E334-F8B8-47AE-A358-6B7FE8D7746B}" type="pres">
      <dgm:prSet presAssocID="{ACC2E766-B015-4C72-A94F-4F3982EE329B}" presName="childNode" presStyleLbl="revTx" presStyleIdx="0" presStyleCnt="0">
        <dgm:presLayoutVars>
          <dgm:bulletEnabled val="1"/>
        </dgm:presLayoutVars>
      </dgm:prSet>
      <dgm:spPr/>
    </dgm:pt>
    <dgm:pt modelId="{FDCCA920-B470-4295-B722-4F90CC8C090B}" type="pres">
      <dgm:prSet presAssocID="{BAF36BAC-F766-426D-994E-03319F382986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C623EFE-B6B7-42BF-B49A-81BBBB89956F}" type="pres">
      <dgm:prSet presAssocID="{A98927E0-2C22-43C9-AE1E-F4FD4591104B}" presName="node" presStyleCnt="0"/>
      <dgm:spPr/>
    </dgm:pt>
    <dgm:pt modelId="{94A5331D-33BE-4AF5-852E-19E566A9DAA1}" type="pres">
      <dgm:prSet presAssocID="{A98927E0-2C22-43C9-AE1E-F4FD4591104B}" presName="parentNode" presStyleLbl="node1" presStyleIdx="3" presStyleCnt="4" custScaleX="287296" custScaleY="103859" custLinFactNeighborX="81042" custLinFactNeighborY="-142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DFCC6-38DC-45E8-8D3C-349CF7519142}" type="pres">
      <dgm:prSet presAssocID="{A98927E0-2C22-43C9-AE1E-F4FD4591104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F11CA737-904E-4513-BEDC-33C23FE9C733}" type="presOf" srcId="{ACC2E766-B015-4C72-A94F-4F3982EE329B}" destId="{D3A757FA-6BB7-43BF-8D94-6D75998DF394}" srcOrd="0" destOrd="0" presId="urn:microsoft.com/office/officeart/2005/8/layout/radial2"/>
    <dgm:cxn modelId="{9A6D4403-2495-48B0-A12E-B685E24D72AC}" type="presOf" srcId="{3BD65712-4317-48A8-9E27-A7FDACE46483}" destId="{0C4B9FD9-C873-4CE1-97EF-41B3662B70B4}" srcOrd="0" destOrd="0" presId="urn:microsoft.com/office/officeart/2005/8/layout/radial2"/>
    <dgm:cxn modelId="{1C6E7525-D6CB-4E7B-8B37-3893AE605FD2}" type="presOf" srcId="{9AB48892-99F7-4CCE-8D0A-E0DEBB053585}" destId="{4B78681D-6F79-49FB-B56F-9F9484179BE0}" srcOrd="0" destOrd="0" presId="urn:microsoft.com/office/officeart/2005/8/layout/radial2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68B8E717-8147-4D23-ADDE-3AAD8801C5C5}" type="presOf" srcId="{D0EDC0E4-A440-4599-8646-A9C13E55373A}" destId="{3073397A-E693-48BF-B12B-E2B421426C31}" srcOrd="0" destOrd="0" presId="urn:microsoft.com/office/officeart/2005/8/layout/radial2"/>
    <dgm:cxn modelId="{434593ED-FB79-4061-AD9B-8C5E299921C7}" type="presOf" srcId="{BAF36BAC-F766-426D-994E-03319F382986}" destId="{FDCCA920-B470-4295-B722-4F90CC8C090B}" srcOrd="0" destOrd="0" presId="urn:microsoft.com/office/officeart/2005/8/layout/radial2"/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9BD051AE-11BC-4055-957E-3E2EF6E69388}" type="presOf" srcId="{A98927E0-2C22-43C9-AE1E-F4FD4591104B}" destId="{94A5331D-33BE-4AF5-852E-19E566A9DAA1}" srcOrd="0" destOrd="0" presId="urn:microsoft.com/office/officeart/2005/8/layout/radial2"/>
    <dgm:cxn modelId="{B13AA9B5-3CBB-42FA-93D8-AB364E748312}" type="presOf" srcId="{03A10A7B-1157-461D-A95F-92D3D7CD898D}" destId="{18E963BE-58A8-4A8C-8610-0F4072EC3CAF}" srcOrd="0" destOrd="0" presId="urn:microsoft.com/office/officeart/2005/8/layout/radial2"/>
    <dgm:cxn modelId="{864F6083-82BE-48B0-B701-8EA1D7949F7D}" type="presParOf" srcId="{3073397A-E693-48BF-B12B-E2B421426C31}" destId="{5FB59296-29FE-4C97-A004-A12C3654583F}" srcOrd="0" destOrd="0" presId="urn:microsoft.com/office/officeart/2005/8/layout/radial2"/>
    <dgm:cxn modelId="{0CA6CEDA-2F75-4447-BC32-83CA5D4D0991}" type="presParOf" srcId="{5FB59296-29FE-4C97-A004-A12C3654583F}" destId="{3D927CDA-9540-4BD7-A326-477E66E3B92C}" srcOrd="0" destOrd="0" presId="urn:microsoft.com/office/officeart/2005/8/layout/radial2"/>
    <dgm:cxn modelId="{44A9DCAB-6CCF-46F5-A466-2F530A82A5C1}" type="presParOf" srcId="{3D927CDA-9540-4BD7-A326-477E66E3B92C}" destId="{D91C3593-D0CB-4FD5-862D-8D8C54678DDE}" srcOrd="0" destOrd="0" presId="urn:microsoft.com/office/officeart/2005/8/layout/radial2"/>
    <dgm:cxn modelId="{C602D997-C689-4CE6-952A-24FF825E5A4D}" type="presParOf" srcId="{3D927CDA-9540-4BD7-A326-477E66E3B92C}" destId="{32C65224-06AC-4269-A59A-67F1FDEF8D0F}" srcOrd="1" destOrd="0" presId="urn:microsoft.com/office/officeart/2005/8/layout/radial2"/>
    <dgm:cxn modelId="{A9D8F325-DFFE-4025-B9E1-2E7D4C540E76}" type="presParOf" srcId="{5FB59296-29FE-4C97-A004-A12C3654583F}" destId="{4B78681D-6F79-49FB-B56F-9F9484179BE0}" srcOrd="1" destOrd="0" presId="urn:microsoft.com/office/officeart/2005/8/layout/radial2"/>
    <dgm:cxn modelId="{F09311D0-C926-4FB9-8C28-947A4D8E5D70}" type="presParOf" srcId="{5FB59296-29FE-4C97-A004-A12C3654583F}" destId="{3930F6CB-7544-4793-B0D7-2C6BF0A2D0DA}" srcOrd="2" destOrd="0" presId="urn:microsoft.com/office/officeart/2005/8/layout/radial2"/>
    <dgm:cxn modelId="{D91EAC2B-412E-44AF-99AE-F65BDCEE2B2A}" type="presParOf" srcId="{3930F6CB-7544-4793-B0D7-2C6BF0A2D0DA}" destId="{0C4B9FD9-C873-4CE1-97EF-41B3662B70B4}" srcOrd="0" destOrd="0" presId="urn:microsoft.com/office/officeart/2005/8/layout/radial2"/>
    <dgm:cxn modelId="{B170C653-1D05-4082-BAB3-5FD7988FA160}" type="presParOf" srcId="{3930F6CB-7544-4793-B0D7-2C6BF0A2D0DA}" destId="{3A2468C3-1863-4D5C-B1DE-FD36F7969A0A}" srcOrd="1" destOrd="0" presId="urn:microsoft.com/office/officeart/2005/8/layout/radial2"/>
    <dgm:cxn modelId="{BE508E95-D896-4AAD-AEC6-D1FA6CE55E56}" type="presParOf" srcId="{5FB59296-29FE-4C97-A004-A12C3654583F}" destId="{18E963BE-58A8-4A8C-8610-0F4072EC3CAF}" srcOrd="3" destOrd="0" presId="urn:microsoft.com/office/officeart/2005/8/layout/radial2"/>
    <dgm:cxn modelId="{C56D087B-8966-4006-998C-B23B868866E9}" type="presParOf" srcId="{5FB59296-29FE-4C97-A004-A12C3654583F}" destId="{632BACE2-8A4E-456E-9137-674C7EE2E303}" srcOrd="4" destOrd="0" presId="urn:microsoft.com/office/officeart/2005/8/layout/radial2"/>
    <dgm:cxn modelId="{D451E557-342D-4536-A53B-ECE250A406F7}" type="presParOf" srcId="{632BACE2-8A4E-456E-9137-674C7EE2E303}" destId="{D3A757FA-6BB7-43BF-8D94-6D75998DF394}" srcOrd="0" destOrd="0" presId="urn:microsoft.com/office/officeart/2005/8/layout/radial2"/>
    <dgm:cxn modelId="{19785F20-789D-43ED-A999-79115DC15899}" type="presParOf" srcId="{632BACE2-8A4E-456E-9137-674C7EE2E303}" destId="{2132E334-F8B8-47AE-A358-6B7FE8D7746B}" srcOrd="1" destOrd="0" presId="urn:microsoft.com/office/officeart/2005/8/layout/radial2"/>
    <dgm:cxn modelId="{51AF74C3-B518-4FD3-AB5D-B32B03065663}" type="presParOf" srcId="{5FB59296-29FE-4C97-A004-A12C3654583F}" destId="{FDCCA920-B470-4295-B722-4F90CC8C090B}" srcOrd="5" destOrd="0" presId="urn:microsoft.com/office/officeart/2005/8/layout/radial2"/>
    <dgm:cxn modelId="{5F5A509A-5E5E-49BB-AB36-AF145EF5929E}" type="presParOf" srcId="{5FB59296-29FE-4C97-A004-A12C3654583F}" destId="{3C623EFE-B6B7-42BF-B49A-81BBBB89956F}" srcOrd="6" destOrd="0" presId="urn:microsoft.com/office/officeart/2005/8/layout/radial2"/>
    <dgm:cxn modelId="{0EAC8C3F-F430-4276-9B06-B5F1C8C59490}" type="presParOf" srcId="{3C623EFE-B6B7-42BF-B49A-81BBBB89956F}" destId="{94A5331D-33BE-4AF5-852E-19E566A9DAA1}" srcOrd="0" destOrd="0" presId="urn:microsoft.com/office/officeart/2005/8/layout/radial2"/>
    <dgm:cxn modelId="{75CC134A-35D9-40F2-927F-34CC4ED163DA}" type="presParOf" srcId="{3C623EFE-B6B7-42BF-B49A-81BBBB89956F}" destId="{89EDFCC6-38DC-45E8-8D3C-349CF751914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r>
            <a:rPr lang="ar-SA" dirty="0" smtClean="0"/>
            <a:t>ماضي</a:t>
          </a:r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r>
            <a:rPr lang="ar-SA" dirty="0" smtClean="0"/>
            <a:t>مضارع</a:t>
          </a:r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endParaRPr lang="en-US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0DB94-DD3F-4750-B6B3-2635D2A04315}" type="presOf" srcId="{D7341DF9-9307-4E05-9EA4-292666BFD009}" destId="{D2C2FE89-4931-432A-97E0-8C9E9DA1B507}" srcOrd="1" destOrd="0" presId="urn:microsoft.com/office/officeart/2005/8/layout/venn1"/>
    <dgm:cxn modelId="{6B24B25C-5A60-45BC-8599-3E6EDC5C5E3F}" type="presOf" srcId="{6750B7B8-AEBF-4A64-AC1E-762A71B5A44B}" destId="{F4DC1624-D724-4EA1-8ECC-7C48697EC08D}" srcOrd="0" destOrd="0" presId="urn:microsoft.com/office/officeart/2005/8/layout/venn1"/>
    <dgm:cxn modelId="{D0AFA151-2DCF-4597-A06B-9A07C58A109F}" type="presOf" srcId="{6750B7B8-AEBF-4A64-AC1E-762A71B5A44B}" destId="{3C5D1FC4-9355-45CC-8279-99B22949B288}" srcOrd="1" destOrd="0" presId="urn:microsoft.com/office/officeart/2005/8/layout/venn1"/>
    <dgm:cxn modelId="{017BDC33-6DB9-4692-9879-65B9B94340A1}" type="presOf" srcId="{36EFCC34-66B4-40D5-8589-934F4B0A8487}" destId="{DD77CA3B-53FF-4683-BB52-3D0289B77345}" srcOrd="0" destOrd="0" presId="urn:microsoft.com/office/officeart/2005/8/layout/venn1"/>
    <dgm:cxn modelId="{5AC594D0-0166-40FD-989B-0CEC0D0305CA}" type="presOf" srcId="{36EFCC34-66B4-40D5-8589-934F4B0A8487}" destId="{386B6350-B261-47B4-BC13-2BA64E7C802C}" srcOrd="1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3E9198B4-B92E-4F3E-A00C-A6F1C8421269}" type="presOf" srcId="{D7341DF9-9307-4E05-9EA4-292666BFD009}" destId="{CCA3ABD2-482F-4FDC-84C4-0252082EDE67}" srcOrd="0" destOrd="0" presId="urn:microsoft.com/office/officeart/2005/8/layout/venn1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5E6C320E-04C6-4831-B3C1-0F5666102E12}" type="presOf" srcId="{66685177-0DB2-4E92-BE52-C4B155E426CA}" destId="{7A897CB4-F18D-4668-9320-A5120914F6C6}" srcOrd="0" destOrd="0" presId="urn:microsoft.com/office/officeart/2005/8/layout/venn1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A0E06480-4889-4F30-9DE1-9D4CC71A957A}" type="presParOf" srcId="{7A897CB4-F18D-4668-9320-A5120914F6C6}" destId="{F4DC1624-D724-4EA1-8ECC-7C48697EC08D}" srcOrd="0" destOrd="0" presId="urn:microsoft.com/office/officeart/2005/8/layout/venn1"/>
    <dgm:cxn modelId="{34E93DD3-2873-4FC8-B26E-AF4A0C494BB4}" type="presParOf" srcId="{7A897CB4-F18D-4668-9320-A5120914F6C6}" destId="{3C5D1FC4-9355-45CC-8279-99B22949B288}" srcOrd="1" destOrd="0" presId="urn:microsoft.com/office/officeart/2005/8/layout/venn1"/>
    <dgm:cxn modelId="{F59867D5-01D9-4E1B-9D24-71CE8568E408}" type="presParOf" srcId="{7A897CB4-F18D-4668-9320-A5120914F6C6}" destId="{DD77CA3B-53FF-4683-BB52-3D0289B77345}" srcOrd="2" destOrd="0" presId="urn:microsoft.com/office/officeart/2005/8/layout/venn1"/>
    <dgm:cxn modelId="{0143948F-B14A-4020-A8F0-5AC8D24657ED}" type="presParOf" srcId="{7A897CB4-F18D-4668-9320-A5120914F6C6}" destId="{386B6350-B261-47B4-BC13-2BA64E7C802C}" srcOrd="3" destOrd="0" presId="urn:microsoft.com/office/officeart/2005/8/layout/venn1"/>
    <dgm:cxn modelId="{84398411-8592-4ACE-968F-D00E193906EB}" type="presParOf" srcId="{7A897CB4-F18D-4668-9320-A5120914F6C6}" destId="{CCA3ABD2-482F-4FDC-84C4-0252082EDE67}" srcOrd="4" destOrd="0" presId="urn:microsoft.com/office/officeart/2005/8/layout/venn1"/>
    <dgm:cxn modelId="{B03E46BE-1033-44C3-B89A-8145CAA4819C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r>
            <a:rPr lang="ar-SA" dirty="0" smtClean="0"/>
            <a:t>مضارع</a:t>
          </a:r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94867FD8-E458-4CAD-B381-6A8A35BDB5E2}" type="presOf" srcId="{66685177-0DB2-4E92-BE52-C4B155E426CA}" destId="{7A897CB4-F18D-4668-9320-A5120914F6C6}" srcOrd="0" destOrd="0" presId="urn:microsoft.com/office/officeart/2005/8/layout/venn1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891526F7-A3A2-46DA-8FCE-2EEE280537BE}" type="presOf" srcId="{6750B7B8-AEBF-4A64-AC1E-762A71B5A44B}" destId="{3C5D1FC4-9355-45CC-8279-99B22949B288}" srcOrd="1" destOrd="0" presId="urn:microsoft.com/office/officeart/2005/8/layout/venn1"/>
    <dgm:cxn modelId="{A2458616-A4F2-4A49-B13C-687FE1C3FBEA}" type="presOf" srcId="{36EFCC34-66B4-40D5-8589-934F4B0A8487}" destId="{DD77CA3B-53FF-4683-BB52-3D0289B77345}" srcOrd="0" destOrd="0" presId="urn:microsoft.com/office/officeart/2005/8/layout/venn1"/>
    <dgm:cxn modelId="{19AA6A90-DF3A-42AB-9A97-EAAF194B4A29}" type="presOf" srcId="{D7341DF9-9307-4E05-9EA4-292666BFD009}" destId="{D2C2FE89-4931-432A-97E0-8C9E9DA1B507}" srcOrd="1" destOrd="0" presId="urn:microsoft.com/office/officeart/2005/8/layout/venn1"/>
    <dgm:cxn modelId="{A88637AC-71D6-40D2-A360-74C922F1F601}" type="presOf" srcId="{D7341DF9-9307-4E05-9EA4-292666BFD009}" destId="{CCA3ABD2-482F-4FDC-84C4-0252082EDE67}" srcOrd="0" destOrd="0" presId="urn:microsoft.com/office/officeart/2005/8/layout/venn1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72ACAFB8-4B54-454A-B97C-2CAC863B59AE}" type="presOf" srcId="{6750B7B8-AEBF-4A64-AC1E-762A71B5A44B}" destId="{F4DC1624-D724-4EA1-8ECC-7C48697EC08D}" srcOrd="0" destOrd="0" presId="urn:microsoft.com/office/officeart/2005/8/layout/venn1"/>
    <dgm:cxn modelId="{780F51C9-733A-4643-BA70-579803C13D9A}" type="presOf" srcId="{36EFCC34-66B4-40D5-8589-934F4B0A8487}" destId="{386B6350-B261-47B4-BC13-2BA64E7C802C}" srcOrd="1" destOrd="0" presId="urn:microsoft.com/office/officeart/2005/8/layout/venn1"/>
    <dgm:cxn modelId="{72EE1DF8-7CEB-431F-8F3B-E79387AB4074}" type="presParOf" srcId="{7A897CB4-F18D-4668-9320-A5120914F6C6}" destId="{F4DC1624-D724-4EA1-8ECC-7C48697EC08D}" srcOrd="0" destOrd="0" presId="urn:microsoft.com/office/officeart/2005/8/layout/venn1"/>
    <dgm:cxn modelId="{0972EC69-9444-4114-8D31-CD69697CDA4B}" type="presParOf" srcId="{7A897CB4-F18D-4668-9320-A5120914F6C6}" destId="{3C5D1FC4-9355-45CC-8279-99B22949B288}" srcOrd="1" destOrd="0" presId="urn:microsoft.com/office/officeart/2005/8/layout/venn1"/>
    <dgm:cxn modelId="{8F333785-D40B-465E-B870-D3AE8861C091}" type="presParOf" srcId="{7A897CB4-F18D-4668-9320-A5120914F6C6}" destId="{DD77CA3B-53FF-4683-BB52-3D0289B77345}" srcOrd="2" destOrd="0" presId="urn:microsoft.com/office/officeart/2005/8/layout/venn1"/>
    <dgm:cxn modelId="{10F69A21-B3B1-4516-8F86-E044A087F7D0}" type="presParOf" srcId="{7A897CB4-F18D-4668-9320-A5120914F6C6}" destId="{386B6350-B261-47B4-BC13-2BA64E7C802C}" srcOrd="3" destOrd="0" presId="urn:microsoft.com/office/officeart/2005/8/layout/venn1"/>
    <dgm:cxn modelId="{E8FD62B9-FD56-4061-980E-D8B43D0FDFBF}" type="presParOf" srcId="{7A897CB4-F18D-4668-9320-A5120914F6C6}" destId="{CCA3ABD2-482F-4FDC-84C4-0252082EDE67}" srcOrd="4" destOrd="0" presId="urn:microsoft.com/office/officeart/2005/8/layout/venn1"/>
    <dgm:cxn modelId="{FA3CC8A9-326E-468A-889A-EF2556861BFC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F436A5-50EE-4201-9B67-9662F3A71595}" type="presOf" srcId="{36EFCC34-66B4-40D5-8589-934F4B0A8487}" destId="{DD77CA3B-53FF-4683-BB52-3D0289B77345}" srcOrd="0" destOrd="0" presId="urn:microsoft.com/office/officeart/2005/8/layout/venn1"/>
    <dgm:cxn modelId="{F17B8B95-9098-4545-8F70-E438DE8F8801}" type="presOf" srcId="{36EFCC34-66B4-40D5-8589-934F4B0A8487}" destId="{386B6350-B261-47B4-BC13-2BA64E7C802C}" srcOrd="1" destOrd="0" presId="urn:microsoft.com/office/officeart/2005/8/layout/venn1"/>
    <dgm:cxn modelId="{2A630678-1C1D-4E61-98DE-850109207F0C}" type="presOf" srcId="{D7341DF9-9307-4E05-9EA4-292666BFD009}" destId="{CCA3ABD2-482F-4FDC-84C4-0252082EDE67}" srcOrd="0" destOrd="0" presId="urn:microsoft.com/office/officeart/2005/8/layout/venn1"/>
    <dgm:cxn modelId="{A48244CC-9494-41B9-827D-59066ED883BA}" type="presOf" srcId="{6750B7B8-AEBF-4A64-AC1E-762A71B5A44B}" destId="{3C5D1FC4-9355-45CC-8279-99B22949B288}" srcOrd="1" destOrd="0" presId="urn:microsoft.com/office/officeart/2005/8/layout/venn1"/>
    <dgm:cxn modelId="{3C84E3F6-5B4B-4F07-A979-61E37838EC80}" type="presOf" srcId="{66685177-0DB2-4E92-BE52-C4B155E426CA}" destId="{7A897CB4-F18D-4668-9320-A5120914F6C6}" srcOrd="0" destOrd="0" presId="urn:microsoft.com/office/officeart/2005/8/layout/venn1"/>
    <dgm:cxn modelId="{B9F75794-8479-4196-A95E-9D1016A7B618}" type="presOf" srcId="{6750B7B8-AEBF-4A64-AC1E-762A71B5A44B}" destId="{F4DC1624-D724-4EA1-8ECC-7C48697EC08D}" srcOrd="0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0CCB36AD-43B3-4A4F-9D94-9D7DB276AD30}" type="presOf" srcId="{D7341DF9-9307-4E05-9EA4-292666BFD009}" destId="{D2C2FE89-4931-432A-97E0-8C9E9DA1B507}" srcOrd="1" destOrd="0" presId="urn:microsoft.com/office/officeart/2005/8/layout/venn1"/>
    <dgm:cxn modelId="{D75F351B-88C4-46F7-A8EB-D9F3F3824A66}" type="presParOf" srcId="{7A897CB4-F18D-4668-9320-A5120914F6C6}" destId="{F4DC1624-D724-4EA1-8ECC-7C48697EC08D}" srcOrd="0" destOrd="0" presId="urn:microsoft.com/office/officeart/2005/8/layout/venn1"/>
    <dgm:cxn modelId="{CBBDF59A-593B-4CA1-A128-BF0EE0E46A90}" type="presParOf" srcId="{7A897CB4-F18D-4668-9320-A5120914F6C6}" destId="{3C5D1FC4-9355-45CC-8279-99B22949B288}" srcOrd="1" destOrd="0" presId="urn:microsoft.com/office/officeart/2005/8/layout/venn1"/>
    <dgm:cxn modelId="{6818F877-4894-4B29-AF71-FE135714E953}" type="presParOf" srcId="{7A897CB4-F18D-4668-9320-A5120914F6C6}" destId="{DD77CA3B-53FF-4683-BB52-3D0289B77345}" srcOrd="2" destOrd="0" presId="urn:microsoft.com/office/officeart/2005/8/layout/venn1"/>
    <dgm:cxn modelId="{1A6FF7B1-E4D1-4230-8BF3-DA927CD1F990}" type="presParOf" srcId="{7A897CB4-F18D-4668-9320-A5120914F6C6}" destId="{386B6350-B261-47B4-BC13-2BA64E7C802C}" srcOrd="3" destOrd="0" presId="urn:microsoft.com/office/officeart/2005/8/layout/venn1"/>
    <dgm:cxn modelId="{D387A9EE-99C8-4F16-A6F3-49D4539D0EC6}" type="presParOf" srcId="{7A897CB4-F18D-4668-9320-A5120914F6C6}" destId="{CCA3ABD2-482F-4FDC-84C4-0252082EDE67}" srcOrd="4" destOrd="0" presId="urn:microsoft.com/office/officeart/2005/8/layout/venn1"/>
    <dgm:cxn modelId="{7B5E3A57-FD30-4D44-9E76-1D525651E4B7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85A988-5948-4DBA-84FB-026B0BAE42DA}" type="presOf" srcId="{6750B7B8-AEBF-4A64-AC1E-762A71B5A44B}" destId="{F4DC1624-D724-4EA1-8ECC-7C48697EC08D}" srcOrd="0" destOrd="0" presId="urn:microsoft.com/office/officeart/2005/8/layout/venn1"/>
    <dgm:cxn modelId="{946066EC-8FB0-40FF-8784-FCFDCAE535D7}" type="presOf" srcId="{66685177-0DB2-4E92-BE52-C4B155E426CA}" destId="{7A897CB4-F18D-4668-9320-A5120914F6C6}" srcOrd="0" destOrd="0" presId="urn:microsoft.com/office/officeart/2005/8/layout/venn1"/>
    <dgm:cxn modelId="{77328EFE-CDB4-402D-AE2A-D62FB66BBAC2}" type="presOf" srcId="{36EFCC34-66B4-40D5-8589-934F4B0A8487}" destId="{386B6350-B261-47B4-BC13-2BA64E7C802C}" srcOrd="1" destOrd="0" presId="urn:microsoft.com/office/officeart/2005/8/layout/venn1"/>
    <dgm:cxn modelId="{F360EF45-F781-4F79-AFF3-6489E129DE0D}" type="presOf" srcId="{D7341DF9-9307-4E05-9EA4-292666BFD009}" destId="{CCA3ABD2-482F-4FDC-84C4-0252082EDE67}" srcOrd="0" destOrd="0" presId="urn:microsoft.com/office/officeart/2005/8/layout/venn1"/>
    <dgm:cxn modelId="{3474F7B8-07FC-41A9-BCD8-9C3DB59E1B3E}" type="presOf" srcId="{36EFCC34-66B4-40D5-8589-934F4B0A8487}" destId="{DD77CA3B-53FF-4683-BB52-3D0289B77345}" srcOrd="0" destOrd="0" presId="urn:microsoft.com/office/officeart/2005/8/layout/venn1"/>
    <dgm:cxn modelId="{D69FE409-C9D3-44C5-B119-AB34817FBA95}" type="presOf" srcId="{D7341DF9-9307-4E05-9EA4-292666BFD009}" destId="{D2C2FE89-4931-432A-97E0-8C9E9DA1B507}" srcOrd="1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16316CEB-7330-4C96-937B-F70218F56C98}" type="presOf" srcId="{6750B7B8-AEBF-4A64-AC1E-762A71B5A44B}" destId="{3C5D1FC4-9355-45CC-8279-99B22949B288}" srcOrd="1" destOrd="0" presId="urn:microsoft.com/office/officeart/2005/8/layout/venn1"/>
    <dgm:cxn modelId="{A9955519-331C-401B-AB75-084800D7CC9C}" type="presParOf" srcId="{7A897CB4-F18D-4668-9320-A5120914F6C6}" destId="{F4DC1624-D724-4EA1-8ECC-7C48697EC08D}" srcOrd="0" destOrd="0" presId="urn:microsoft.com/office/officeart/2005/8/layout/venn1"/>
    <dgm:cxn modelId="{18F878E7-114A-43C3-A2AC-EC9CDBB5FCA5}" type="presParOf" srcId="{7A897CB4-F18D-4668-9320-A5120914F6C6}" destId="{3C5D1FC4-9355-45CC-8279-99B22949B288}" srcOrd="1" destOrd="0" presId="urn:microsoft.com/office/officeart/2005/8/layout/venn1"/>
    <dgm:cxn modelId="{BCE4BF0A-8379-49BF-90D6-BA4149F2DF91}" type="presParOf" srcId="{7A897CB4-F18D-4668-9320-A5120914F6C6}" destId="{DD77CA3B-53FF-4683-BB52-3D0289B77345}" srcOrd="2" destOrd="0" presId="urn:microsoft.com/office/officeart/2005/8/layout/venn1"/>
    <dgm:cxn modelId="{AFF2F139-BF51-4247-81E0-E0EFF88DEFDF}" type="presParOf" srcId="{7A897CB4-F18D-4668-9320-A5120914F6C6}" destId="{386B6350-B261-47B4-BC13-2BA64E7C802C}" srcOrd="3" destOrd="0" presId="urn:microsoft.com/office/officeart/2005/8/layout/venn1"/>
    <dgm:cxn modelId="{C4D1E2BE-1567-491D-9523-45266E9FEF4B}" type="presParOf" srcId="{7A897CB4-F18D-4668-9320-A5120914F6C6}" destId="{CCA3ABD2-482F-4FDC-84C4-0252082EDE67}" srcOrd="4" destOrd="0" presId="urn:microsoft.com/office/officeart/2005/8/layout/venn1"/>
    <dgm:cxn modelId="{C90203DD-F6F7-4C70-9B95-2E0BAAC40D06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FADAC-F024-4907-AB2E-8F9A47FAE794}" type="doc">
      <dgm:prSet loTypeId="urn:microsoft.com/office/officeart/2005/8/layout/arrow2" loCatId="process" qsTypeId="urn:microsoft.com/office/officeart/2005/8/quickstyle/3d2" qsCatId="3D" csTypeId="urn:microsoft.com/office/officeart/2005/8/colors/accent2_4" csCatId="accent2" phldr="1"/>
      <dgm:spPr/>
    </dgm:pt>
    <dgm:pt modelId="{22480138-D021-4DD8-9DC7-963F018519E2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الامر</a:t>
          </a:r>
          <a:endParaRPr lang="he-IL" dirty="0"/>
        </a:p>
      </dgm:t>
    </dgm:pt>
    <dgm:pt modelId="{11C4E8AE-ED09-4FE8-A2D0-2415842A3F6F}" type="parTrans" cxnId="{7DFF9BBA-8E8E-49C0-BC16-BAC1CA051D82}">
      <dgm:prSet/>
      <dgm:spPr/>
      <dgm:t>
        <a:bodyPr/>
        <a:lstStyle/>
        <a:p>
          <a:pPr rtl="1"/>
          <a:endParaRPr lang="he-IL"/>
        </a:p>
      </dgm:t>
    </dgm:pt>
    <dgm:pt modelId="{29919966-3F80-4316-A3A1-42E10D8EB9BE}" type="sibTrans" cxnId="{7DFF9BBA-8E8E-49C0-BC16-BAC1CA051D82}">
      <dgm:prSet/>
      <dgm:spPr/>
      <dgm:t>
        <a:bodyPr/>
        <a:lstStyle/>
        <a:p>
          <a:pPr rtl="1"/>
          <a:endParaRPr lang="he-IL"/>
        </a:p>
      </dgm:t>
    </dgm:pt>
    <dgm:pt modelId="{7321CECA-B190-4F17-81C6-671E40E17D77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المضارع</a:t>
          </a:r>
          <a:endParaRPr lang="he-IL" dirty="0"/>
        </a:p>
      </dgm:t>
    </dgm:pt>
    <dgm:pt modelId="{DC4DFFEA-8880-4217-B612-0364CBE51C49}" type="parTrans" cxnId="{4BEEF123-5C61-4B79-8CE3-105E0D2E3E7B}">
      <dgm:prSet/>
      <dgm:spPr/>
      <dgm:t>
        <a:bodyPr/>
        <a:lstStyle/>
        <a:p>
          <a:pPr rtl="1"/>
          <a:endParaRPr lang="he-IL"/>
        </a:p>
      </dgm:t>
    </dgm:pt>
    <dgm:pt modelId="{DB632319-A1D8-4EE5-9B11-E5F46A8F94D2}" type="sibTrans" cxnId="{4BEEF123-5C61-4B79-8CE3-105E0D2E3E7B}">
      <dgm:prSet/>
      <dgm:spPr/>
      <dgm:t>
        <a:bodyPr/>
        <a:lstStyle/>
        <a:p>
          <a:pPr rtl="1"/>
          <a:endParaRPr lang="he-IL"/>
        </a:p>
      </dgm:t>
    </dgm:pt>
    <dgm:pt modelId="{BF8700E4-3777-4941-B29D-097C7E228C35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 الماضي</a:t>
          </a:r>
          <a:endParaRPr lang="he-IL" dirty="0"/>
        </a:p>
      </dgm:t>
    </dgm:pt>
    <dgm:pt modelId="{2C2545D9-B4E3-43DD-AD0A-A82D271AACFF}" type="parTrans" cxnId="{F4616D2B-06E2-46DC-B861-1C3B708410AB}">
      <dgm:prSet/>
      <dgm:spPr/>
      <dgm:t>
        <a:bodyPr/>
        <a:lstStyle/>
        <a:p>
          <a:pPr rtl="1"/>
          <a:endParaRPr lang="he-IL"/>
        </a:p>
      </dgm:t>
    </dgm:pt>
    <dgm:pt modelId="{E5D9733C-151E-44D4-929B-B1F4D70E7305}" type="sibTrans" cxnId="{F4616D2B-06E2-46DC-B861-1C3B708410AB}">
      <dgm:prSet/>
      <dgm:spPr/>
      <dgm:t>
        <a:bodyPr/>
        <a:lstStyle/>
        <a:p>
          <a:pPr rtl="1"/>
          <a:endParaRPr lang="he-IL"/>
        </a:p>
      </dgm:t>
    </dgm:pt>
    <dgm:pt modelId="{B1E1C2CE-AD0E-446A-9A19-37065C607AA1}" type="pres">
      <dgm:prSet presAssocID="{BB8FADAC-F024-4907-AB2E-8F9A47FAE794}" presName="arrowDiagram" presStyleCnt="0">
        <dgm:presLayoutVars>
          <dgm:chMax val="5"/>
          <dgm:dir/>
          <dgm:resizeHandles val="exact"/>
        </dgm:presLayoutVars>
      </dgm:prSet>
      <dgm:spPr/>
    </dgm:pt>
    <dgm:pt modelId="{8555318D-898B-46E4-BED3-13074BA5E62F}" type="pres">
      <dgm:prSet presAssocID="{BB8FADAC-F024-4907-AB2E-8F9A47FAE794}" presName="arrow" presStyleLbl="bgShp" presStyleIdx="0" presStyleCnt="1" custLinFactNeighborX="-146" custLinFactNeighborY="-2919"/>
      <dgm:spPr/>
    </dgm:pt>
    <dgm:pt modelId="{5062BB76-410B-4376-9790-1FA5FACD5F54}" type="pres">
      <dgm:prSet presAssocID="{BB8FADAC-F024-4907-AB2E-8F9A47FAE794}" presName="arrowDiagram3" presStyleCnt="0"/>
      <dgm:spPr/>
    </dgm:pt>
    <dgm:pt modelId="{41D9880A-80FC-487D-93B8-28ABE2B6D9CE}" type="pres">
      <dgm:prSet presAssocID="{22480138-D021-4DD8-9DC7-963F018519E2}" presName="bullet3a" presStyleLbl="node1" presStyleIdx="0" presStyleCnt="3"/>
      <dgm:spPr/>
    </dgm:pt>
    <dgm:pt modelId="{7233D409-FADE-4C54-923E-6F8E35BCAE13}" type="pres">
      <dgm:prSet presAssocID="{22480138-D021-4DD8-9DC7-963F018519E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3B99B66-9432-4955-BD4B-2819CFB9655C}" type="pres">
      <dgm:prSet presAssocID="{7321CECA-B190-4F17-81C6-671E40E17D77}" presName="bullet3b" presStyleLbl="node1" presStyleIdx="1" presStyleCnt="3"/>
      <dgm:spPr/>
    </dgm:pt>
    <dgm:pt modelId="{9000198F-F8DE-430B-BE65-A6B9F98B5CDD}" type="pres">
      <dgm:prSet presAssocID="{7321CECA-B190-4F17-81C6-671E40E17D7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028C18-786B-4804-AD1B-D22E323E6074}" type="pres">
      <dgm:prSet presAssocID="{BF8700E4-3777-4941-B29D-097C7E228C35}" presName="bullet3c" presStyleLbl="node1" presStyleIdx="2" presStyleCnt="3"/>
      <dgm:spPr/>
    </dgm:pt>
    <dgm:pt modelId="{017FD7FA-04AF-468F-8EE9-E5C98A5C7205}" type="pres">
      <dgm:prSet presAssocID="{BF8700E4-3777-4941-B29D-097C7E228C3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E7EA645-5D6E-4DB8-B0E0-0B9CCE5D8A5C}" type="presOf" srcId="{7321CECA-B190-4F17-81C6-671E40E17D77}" destId="{9000198F-F8DE-430B-BE65-A6B9F98B5CDD}" srcOrd="0" destOrd="0" presId="urn:microsoft.com/office/officeart/2005/8/layout/arrow2"/>
    <dgm:cxn modelId="{12D55C40-8E90-43BA-AC6E-ACCD69A98D8B}" type="presOf" srcId="{22480138-D021-4DD8-9DC7-963F018519E2}" destId="{7233D409-FADE-4C54-923E-6F8E35BCAE13}" srcOrd="0" destOrd="0" presId="urn:microsoft.com/office/officeart/2005/8/layout/arrow2"/>
    <dgm:cxn modelId="{4BEEF123-5C61-4B79-8CE3-105E0D2E3E7B}" srcId="{BB8FADAC-F024-4907-AB2E-8F9A47FAE794}" destId="{7321CECA-B190-4F17-81C6-671E40E17D77}" srcOrd="1" destOrd="0" parTransId="{DC4DFFEA-8880-4217-B612-0364CBE51C49}" sibTransId="{DB632319-A1D8-4EE5-9B11-E5F46A8F94D2}"/>
    <dgm:cxn modelId="{F4616D2B-06E2-46DC-B861-1C3B708410AB}" srcId="{BB8FADAC-F024-4907-AB2E-8F9A47FAE794}" destId="{BF8700E4-3777-4941-B29D-097C7E228C35}" srcOrd="2" destOrd="0" parTransId="{2C2545D9-B4E3-43DD-AD0A-A82D271AACFF}" sibTransId="{E5D9733C-151E-44D4-929B-B1F4D70E7305}"/>
    <dgm:cxn modelId="{98D23B1B-4FB0-46F3-88AE-572E17614ADB}" type="presOf" srcId="{BB8FADAC-F024-4907-AB2E-8F9A47FAE794}" destId="{B1E1C2CE-AD0E-446A-9A19-37065C607AA1}" srcOrd="0" destOrd="0" presId="urn:microsoft.com/office/officeart/2005/8/layout/arrow2"/>
    <dgm:cxn modelId="{1DDC8198-BB92-4092-A8A8-51540CDFD0A0}" type="presOf" srcId="{BF8700E4-3777-4941-B29D-097C7E228C35}" destId="{017FD7FA-04AF-468F-8EE9-E5C98A5C7205}" srcOrd="0" destOrd="0" presId="urn:microsoft.com/office/officeart/2005/8/layout/arrow2"/>
    <dgm:cxn modelId="{7DFF9BBA-8E8E-49C0-BC16-BAC1CA051D82}" srcId="{BB8FADAC-F024-4907-AB2E-8F9A47FAE794}" destId="{22480138-D021-4DD8-9DC7-963F018519E2}" srcOrd="0" destOrd="0" parTransId="{11C4E8AE-ED09-4FE8-A2D0-2415842A3F6F}" sibTransId="{29919966-3F80-4316-A3A1-42E10D8EB9BE}"/>
    <dgm:cxn modelId="{33B8E4BE-33F1-4BB9-A31E-115C89263E28}" type="presParOf" srcId="{B1E1C2CE-AD0E-446A-9A19-37065C607AA1}" destId="{8555318D-898B-46E4-BED3-13074BA5E62F}" srcOrd="0" destOrd="0" presId="urn:microsoft.com/office/officeart/2005/8/layout/arrow2"/>
    <dgm:cxn modelId="{F933154E-E95F-4BF4-B4E9-0F2F20BA400B}" type="presParOf" srcId="{B1E1C2CE-AD0E-446A-9A19-37065C607AA1}" destId="{5062BB76-410B-4376-9790-1FA5FACD5F54}" srcOrd="1" destOrd="0" presId="urn:microsoft.com/office/officeart/2005/8/layout/arrow2"/>
    <dgm:cxn modelId="{C70E508A-A208-48AE-8485-31EF9A7C122D}" type="presParOf" srcId="{5062BB76-410B-4376-9790-1FA5FACD5F54}" destId="{41D9880A-80FC-487D-93B8-28ABE2B6D9CE}" srcOrd="0" destOrd="0" presId="urn:microsoft.com/office/officeart/2005/8/layout/arrow2"/>
    <dgm:cxn modelId="{1C21BAB3-2169-42AD-A334-6A44E3BD9E3D}" type="presParOf" srcId="{5062BB76-410B-4376-9790-1FA5FACD5F54}" destId="{7233D409-FADE-4C54-923E-6F8E35BCAE13}" srcOrd="1" destOrd="0" presId="urn:microsoft.com/office/officeart/2005/8/layout/arrow2"/>
    <dgm:cxn modelId="{108E083B-ED0E-404D-BFC2-B9BD24281601}" type="presParOf" srcId="{5062BB76-410B-4376-9790-1FA5FACD5F54}" destId="{43B99B66-9432-4955-BD4B-2819CFB9655C}" srcOrd="2" destOrd="0" presId="urn:microsoft.com/office/officeart/2005/8/layout/arrow2"/>
    <dgm:cxn modelId="{EAAB61F5-AFE2-4D3A-9B12-BA5B30F13B87}" type="presParOf" srcId="{5062BB76-410B-4376-9790-1FA5FACD5F54}" destId="{9000198F-F8DE-430B-BE65-A6B9F98B5CDD}" srcOrd="3" destOrd="0" presId="urn:microsoft.com/office/officeart/2005/8/layout/arrow2"/>
    <dgm:cxn modelId="{08AE5E64-EA9E-47B0-A179-08F23586BD3F}" type="presParOf" srcId="{5062BB76-410B-4376-9790-1FA5FACD5F54}" destId="{5E028C18-786B-4804-AD1B-D22E323E6074}" srcOrd="4" destOrd="0" presId="urn:microsoft.com/office/officeart/2005/8/layout/arrow2"/>
    <dgm:cxn modelId="{ED90ACA3-00E1-4FD9-AB60-5A1156CA3D9D}" type="presParOf" srcId="{5062BB76-410B-4376-9790-1FA5FACD5F54}" destId="{017FD7FA-04AF-468F-8EE9-E5C98A5C720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511BA-8D01-4C16-AE54-A58BFDAC6171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11A5390-6C73-491E-844C-5728B1E4204A}">
      <dgm:prSet phldrT="[טקסט]"/>
      <dgm:spPr/>
      <dgm:t>
        <a:bodyPr/>
        <a:lstStyle/>
        <a:p>
          <a:pPr rtl="1"/>
          <a:r>
            <a:rPr lang="ar-SA" dirty="0" smtClean="0"/>
            <a:t>يبنى الفعل الماضي على:</a:t>
          </a:r>
          <a:endParaRPr lang="he-IL" dirty="0"/>
        </a:p>
      </dgm:t>
    </dgm:pt>
    <dgm:pt modelId="{223A88E3-FF59-4302-91C8-91F2C5985A8E}" type="parTrans" cxnId="{E0DE7F30-5B3A-41BB-9B50-B65E124F9A3F}">
      <dgm:prSet/>
      <dgm:spPr/>
      <dgm:t>
        <a:bodyPr/>
        <a:lstStyle/>
        <a:p>
          <a:pPr rtl="1"/>
          <a:endParaRPr lang="he-IL"/>
        </a:p>
      </dgm:t>
    </dgm:pt>
    <dgm:pt modelId="{ABCD7388-E6C6-4958-9E16-390B96734322}" type="sibTrans" cxnId="{E0DE7F30-5B3A-41BB-9B50-B65E124F9A3F}">
      <dgm:prSet/>
      <dgm:spPr/>
      <dgm:t>
        <a:bodyPr/>
        <a:lstStyle/>
        <a:p>
          <a:pPr rtl="1"/>
          <a:endParaRPr lang="he-IL"/>
        </a:p>
      </dgm:t>
    </dgm:pt>
    <dgm:pt modelId="{CFECDD88-46A4-49AF-BE89-57C9F23A7F0D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الفتح</a:t>
          </a:r>
          <a:endParaRPr lang="he-IL" dirty="0"/>
        </a:p>
      </dgm:t>
    </dgm:pt>
    <dgm:pt modelId="{4EE72B4D-4512-4036-AA71-B3F017A1D84E}" type="parTrans" cxnId="{0CE48967-ADAA-464D-92BC-0105B3A8FBAE}">
      <dgm:prSet/>
      <dgm:spPr/>
      <dgm:t>
        <a:bodyPr/>
        <a:lstStyle/>
        <a:p>
          <a:pPr rtl="1"/>
          <a:endParaRPr lang="he-IL"/>
        </a:p>
      </dgm:t>
    </dgm:pt>
    <dgm:pt modelId="{7D36CD61-689C-4383-8BBF-B331223A80A1}" type="sibTrans" cxnId="{0CE48967-ADAA-464D-92BC-0105B3A8FBAE}">
      <dgm:prSet/>
      <dgm:spPr/>
      <dgm:t>
        <a:bodyPr/>
        <a:lstStyle/>
        <a:p>
          <a:pPr rtl="1"/>
          <a:endParaRPr lang="he-IL"/>
        </a:p>
      </dgm:t>
    </dgm:pt>
    <dgm:pt modelId="{7CF35746-46B7-4D30-BEFD-AC9AFEDC2727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الضم</a:t>
          </a:r>
          <a:endParaRPr lang="he-IL" dirty="0"/>
        </a:p>
      </dgm:t>
    </dgm:pt>
    <dgm:pt modelId="{D8FB01E6-075B-49C2-B16C-F7AA137FFCD8}" type="parTrans" cxnId="{C4B4FCC3-8481-4533-A499-1CBC36392DB5}">
      <dgm:prSet/>
      <dgm:spPr/>
      <dgm:t>
        <a:bodyPr/>
        <a:lstStyle/>
        <a:p>
          <a:pPr rtl="1"/>
          <a:endParaRPr lang="he-IL"/>
        </a:p>
      </dgm:t>
    </dgm:pt>
    <dgm:pt modelId="{61D3BACE-427B-4539-894F-705A5406997A}" type="sibTrans" cxnId="{C4B4FCC3-8481-4533-A499-1CBC36392DB5}">
      <dgm:prSet/>
      <dgm:spPr/>
      <dgm:t>
        <a:bodyPr/>
        <a:lstStyle/>
        <a:p>
          <a:pPr rtl="1"/>
          <a:endParaRPr lang="he-IL"/>
        </a:p>
      </dgm:t>
    </dgm:pt>
    <dgm:pt modelId="{71DC314E-F664-4EC7-A927-574A460C7DC8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السكون</a:t>
          </a:r>
          <a:endParaRPr lang="he-IL" dirty="0"/>
        </a:p>
      </dgm:t>
    </dgm:pt>
    <dgm:pt modelId="{AA0526BA-63F2-42BE-80F5-D8AC94A23262}" type="parTrans" cxnId="{43187191-2C98-4C32-8A60-15266F26CE08}">
      <dgm:prSet/>
      <dgm:spPr/>
      <dgm:t>
        <a:bodyPr/>
        <a:lstStyle/>
        <a:p>
          <a:pPr rtl="1"/>
          <a:endParaRPr lang="he-IL"/>
        </a:p>
      </dgm:t>
    </dgm:pt>
    <dgm:pt modelId="{0D92669B-303C-47E0-92AD-6AAB6B8BAF6F}" type="sibTrans" cxnId="{43187191-2C98-4C32-8A60-15266F26CE08}">
      <dgm:prSet/>
      <dgm:spPr/>
      <dgm:t>
        <a:bodyPr/>
        <a:lstStyle/>
        <a:p>
          <a:pPr rtl="1"/>
          <a:endParaRPr lang="he-IL"/>
        </a:p>
      </dgm:t>
    </dgm:pt>
    <dgm:pt modelId="{69AF7718-522A-401F-BD92-680EDB461C26}" type="pres">
      <dgm:prSet presAssocID="{08B511BA-8D01-4C16-AE54-A58BFDAC617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6D2E46B-C6C8-41CD-8790-4E2049E1DC98}" type="pres">
      <dgm:prSet presAssocID="{911A5390-6C73-491E-844C-5728B1E4204A}" presName="root1" presStyleCnt="0"/>
      <dgm:spPr/>
      <dgm:t>
        <a:bodyPr/>
        <a:lstStyle/>
        <a:p>
          <a:pPr rtl="1"/>
          <a:endParaRPr lang="he-IL"/>
        </a:p>
      </dgm:t>
    </dgm:pt>
    <dgm:pt modelId="{CF1D947A-D9AC-49E8-BB60-91A58F2FE813}" type="pres">
      <dgm:prSet presAssocID="{911A5390-6C73-491E-844C-5728B1E420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4D1C7B-D03A-47D6-B921-1F4A9F7B48E8}" type="pres">
      <dgm:prSet presAssocID="{911A5390-6C73-491E-844C-5728B1E4204A}" presName="level2hierChild" presStyleCnt="0"/>
      <dgm:spPr/>
      <dgm:t>
        <a:bodyPr/>
        <a:lstStyle/>
        <a:p>
          <a:pPr rtl="1"/>
          <a:endParaRPr lang="he-IL"/>
        </a:p>
      </dgm:t>
    </dgm:pt>
    <dgm:pt modelId="{A7477B64-7F38-4B21-9130-9477D24FFA9C}" type="pres">
      <dgm:prSet presAssocID="{4EE72B4D-4512-4036-AA71-B3F017A1D84E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57C6C917-EA8A-4799-99E6-5E4C77665BA9}" type="pres">
      <dgm:prSet presAssocID="{4EE72B4D-4512-4036-AA71-B3F017A1D84E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193AD312-2189-4C0D-A7B8-BE2FE99577FD}" type="pres">
      <dgm:prSet presAssocID="{CFECDD88-46A4-49AF-BE89-57C9F23A7F0D}" presName="root2" presStyleCnt="0"/>
      <dgm:spPr/>
      <dgm:t>
        <a:bodyPr/>
        <a:lstStyle/>
        <a:p>
          <a:pPr rtl="1"/>
          <a:endParaRPr lang="he-IL"/>
        </a:p>
      </dgm:t>
    </dgm:pt>
    <dgm:pt modelId="{9B0D7972-C212-401B-B800-C6F113F7CE7A}" type="pres">
      <dgm:prSet presAssocID="{CFECDD88-46A4-49AF-BE89-57C9F23A7F0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F2BE4E9-6F67-4A7C-BCDE-13E8D0F911D0}" type="pres">
      <dgm:prSet presAssocID="{CFECDD88-46A4-49AF-BE89-57C9F23A7F0D}" presName="level3hierChild" presStyleCnt="0"/>
      <dgm:spPr/>
      <dgm:t>
        <a:bodyPr/>
        <a:lstStyle/>
        <a:p>
          <a:pPr rtl="1"/>
          <a:endParaRPr lang="he-IL"/>
        </a:p>
      </dgm:t>
    </dgm:pt>
    <dgm:pt modelId="{8281F0D8-96D3-4984-AFCA-AD4B29E1CDD2}" type="pres">
      <dgm:prSet presAssocID="{D8FB01E6-075B-49C2-B16C-F7AA137FFCD8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628343D0-33F6-47E6-B468-F63E7FB1B7CF}" type="pres">
      <dgm:prSet presAssocID="{D8FB01E6-075B-49C2-B16C-F7AA137FFCD8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6608E1AD-52C3-45F9-B3AD-3ECC9215A374}" type="pres">
      <dgm:prSet presAssocID="{7CF35746-46B7-4D30-BEFD-AC9AFEDC2727}" presName="root2" presStyleCnt="0"/>
      <dgm:spPr/>
      <dgm:t>
        <a:bodyPr/>
        <a:lstStyle/>
        <a:p>
          <a:pPr rtl="1"/>
          <a:endParaRPr lang="he-IL"/>
        </a:p>
      </dgm:t>
    </dgm:pt>
    <dgm:pt modelId="{1E6CF379-8E81-463C-9C36-251920DD935A}" type="pres">
      <dgm:prSet presAssocID="{7CF35746-46B7-4D30-BEFD-AC9AFEDC272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42A5E30-7C82-4FC5-8BFF-3B5411E979B4}" type="pres">
      <dgm:prSet presAssocID="{7CF35746-46B7-4D30-BEFD-AC9AFEDC2727}" presName="level3hierChild" presStyleCnt="0"/>
      <dgm:spPr/>
      <dgm:t>
        <a:bodyPr/>
        <a:lstStyle/>
        <a:p>
          <a:pPr rtl="1"/>
          <a:endParaRPr lang="he-IL"/>
        </a:p>
      </dgm:t>
    </dgm:pt>
    <dgm:pt modelId="{9FF73C6B-93E2-4C8B-8D6D-20E8F8473B26}" type="pres">
      <dgm:prSet presAssocID="{AA0526BA-63F2-42BE-80F5-D8AC94A2326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6473C0D2-35E7-4DC2-8D3C-7C81194CDA93}" type="pres">
      <dgm:prSet presAssocID="{AA0526BA-63F2-42BE-80F5-D8AC94A2326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FEF8ADF3-A814-452E-A0D4-38555FA629FF}" type="pres">
      <dgm:prSet presAssocID="{71DC314E-F664-4EC7-A927-574A460C7DC8}" presName="root2" presStyleCnt="0"/>
      <dgm:spPr/>
      <dgm:t>
        <a:bodyPr/>
        <a:lstStyle/>
        <a:p>
          <a:pPr rtl="1"/>
          <a:endParaRPr lang="he-IL"/>
        </a:p>
      </dgm:t>
    </dgm:pt>
    <dgm:pt modelId="{0CCD5A38-4A68-4782-AED6-EC3E20EF8435}" type="pres">
      <dgm:prSet presAssocID="{71DC314E-F664-4EC7-A927-574A460C7DC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1DFCAF7-3DE4-4720-BE48-33AE875EA8CD}" type="pres">
      <dgm:prSet presAssocID="{71DC314E-F664-4EC7-A927-574A460C7DC8}" presName="level3hierChild" presStyleCnt="0"/>
      <dgm:spPr/>
      <dgm:t>
        <a:bodyPr/>
        <a:lstStyle/>
        <a:p>
          <a:pPr rtl="1"/>
          <a:endParaRPr lang="he-IL"/>
        </a:p>
      </dgm:t>
    </dgm:pt>
  </dgm:ptLst>
  <dgm:cxnLst>
    <dgm:cxn modelId="{6F46C0B6-D49D-45D1-9940-997CE5685851}" type="presOf" srcId="{71DC314E-F664-4EC7-A927-574A460C7DC8}" destId="{0CCD5A38-4A68-4782-AED6-EC3E20EF8435}" srcOrd="0" destOrd="0" presId="urn:microsoft.com/office/officeart/2008/layout/HorizontalMultiLevelHierarchy"/>
    <dgm:cxn modelId="{C4B4FCC3-8481-4533-A499-1CBC36392DB5}" srcId="{911A5390-6C73-491E-844C-5728B1E4204A}" destId="{7CF35746-46B7-4D30-BEFD-AC9AFEDC2727}" srcOrd="1" destOrd="0" parTransId="{D8FB01E6-075B-49C2-B16C-F7AA137FFCD8}" sibTransId="{61D3BACE-427B-4539-894F-705A5406997A}"/>
    <dgm:cxn modelId="{0CE48967-ADAA-464D-92BC-0105B3A8FBAE}" srcId="{911A5390-6C73-491E-844C-5728B1E4204A}" destId="{CFECDD88-46A4-49AF-BE89-57C9F23A7F0D}" srcOrd="0" destOrd="0" parTransId="{4EE72B4D-4512-4036-AA71-B3F017A1D84E}" sibTransId="{7D36CD61-689C-4383-8BBF-B331223A80A1}"/>
    <dgm:cxn modelId="{98D95CFE-75CA-46B3-B4E3-E880AFEFA1C9}" type="presOf" srcId="{D8FB01E6-075B-49C2-B16C-F7AA137FFCD8}" destId="{628343D0-33F6-47E6-B468-F63E7FB1B7CF}" srcOrd="1" destOrd="0" presId="urn:microsoft.com/office/officeart/2008/layout/HorizontalMultiLevelHierarchy"/>
    <dgm:cxn modelId="{D3526403-415B-4B59-9F16-2CA1B9C070AA}" type="presOf" srcId="{AA0526BA-63F2-42BE-80F5-D8AC94A23262}" destId="{6473C0D2-35E7-4DC2-8D3C-7C81194CDA93}" srcOrd="1" destOrd="0" presId="urn:microsoft.com/office/officeart/2008/layout/HorizontalMultiLevelHierarchy"/>
    <dgm:cxn modelId="{BEC907F6-C768-4FAB-BA61-30F2D4327A35}" type="presOf" srcId="{4EE72B4D-4512-4036-AA71-B3F017A1D84E}" destId="{57C6C917-EA8A-4799-99E6-5E4C77665BA9}" srcOrd="1" destOrd="0" presId="urn:microsoft.com/office/officeart/2008/layout/HorizontalMultiLevelHierarchy"/>
    <dgm:cxn modelId="{03FC255B-E689-4720-BB45-A214643FF6A7}" type="presOf" srcId="{911A5390-6C73-491E-844C-5728B1E4204A}" destId="{CF1D947A-D9AC-49E8-BB60-91A58F2FE813}" srcOrd="0" destOrd="0" presId="urn:microsoft.com/office/officeart/2008/layout/HorizontalMultiLevelHierarchy"/>
    <dgm:cxn modelId="{9A821BBE-7CC2-407F-B520-B373BE894024}" type="presOf" srcId="{7CF35746-46B7-4D30-BEFD-AC9AFEDC2727}" destId="{1E6CF379-8E81-463C-9C36-251920DD935A}" srcOrd="0" destOrd="0" presId="urn:microsoft.com/office/officeart/2008/layout/HorizontalMultiLevelHierarchy"/>
    <dgm:cxn modelId="{94893632-5923-4658-A594-15744D3AC6C0}" type="presOf" srcId="{4EE72B4D-4512-4036-AA71-B3F017A1D84E}" destId="{A7477B64-7F38-4B21-9130-9477D24FFA9C}" srcOrd="0" destOrd="0" presId="urn:microsoft.com/office/officeart/2008/layout/HorizontalMultiLevelHierarchy"/>
    <dgm:cxn modelId="{EF484E37-31B9-4260-B0DA-9010A98EB42F}" type="presOf" srcId="{AA0526BA-63F2-42BE-80F5-D8AC94A23262}" destId="{9FF73C6B-93E2-4C8B-8D6D-20E8F8473B26}" srcOrd="0" destOrd="0" presId="urn:microsoft.com/office/officeart/2008/layout/HorizontalMultiLevelHierarchy"/>
    <dgm:cxn modelId="{E0DE7F30-5B3A-41BB-9B50-B65E124F9A3F}" srcId="{08B511BA-8D01-4C16-AE54-A58BFDAC6171}" destId="{911A5390-6C73-491E-844C-5728B1E4204A}" srcOrd="0" destOrd="0" parTransId="{223A88E3-FF59-4302-91C8-91F2C5985A8E}" sibTransId="{ABCD7388-E6C6-4958-9E16-390B96734322}"/>
    <dgm:cxn modelId="{43187191-2C98-4C32-8A60-15266F26CE08}" srcId="{911A5390-6C73-491E-844C-5728B1E4204A}" destId="{71DC314E-F664-4EC7-A927-574A460C7DC8}" srcOrd="2" destOrd="0" parTransId="{AA0526BA-63F2-42BE-80F5-D8AC94A23262}" sibTransId="{0D92669B-303C-47E0-92AD-6AAB6B8BAF6F}"/>
    <dgm:cxn modelId="{42D2B6BD-2E1C-4363-8F05-6B71532F8F31}" type="presOf" srcId="{08B511BA-8D01-4C16-AE54-A58BFDAC6171}" destId="{69AF7718-522A-401F-BD92-680EDB461C26}" srcOrd="0" destOrd="0" presId="urn:microsoft.com/office/officeart/2008/layout/HorizontalMultiLevelHierarchy"/>
    <dgm:cxn modelId="{E8290E8E-592A-4439-9A72-23647410FF22}" type="presOf" srcId="{CFECDD88-46A4-49AF-BE89-57C9F23A7F0D}" destId="{9B0D7972-C212-401B-B800-C6F113F7CE7A}" srcOrd="0" destOrd="0" presId="urn:microsoft.com/office/officeart/2008/layout/HorizontalMultiLevelHierarchy"/>
    <dgm:cxn modelId="{62138A0F-9D85-4D62-A01F-3D1503BCA30E}" type="presOf" srcId="{D8FB01E6-075B-49C2-B16C-F7AA137FFCD8}" destId="{8281F0D8-96D3-4984-AFCA-AD4B29E1CDD2}" srcOrd="0" destOrd="0" presId="urn:microsoft.com/office/officeart/2008/layout/HorizontalMultiLevelHierarchy"/>
    <dgm:cxn modelId="{1066F81A-1DA0-4EEC-A12F-AA57B1C7AABA}" type="presParOf" srcId="{69AF7718-522A-401F-BD92-680EDB461C26}" destId="{C6D2E46B-C6C8-41CD-8790-4E2049E1DC98}" srcOrd="0" destOrd="0" presId="urn:microsoft.com/office/officeart/2008/layout/HorizontalMultiLevelHierarchy"/>
    <dgm:cxn modelId="{A91629E1-6B0A-4541-8B57-4578006FD215}" type="presParOf" srcId="{C6D2E46B-C6C8-41CD-8790-4E2049E1DC98}" destId="{CF1D947A-D9AC-49E8-BB60-91A58F2FE813}" srcOrd="0" destOrd="0" presId="urn:microsoft.com/office/officeart/2008/layout/HorizontalMultiLevelHierarchy"/>
    <dgm:cxn modelId="{E1163F18-E465-4013-BB2D-E92930B70C2F}" type="presParOf" srcId="{C6D2E46B-C6C8-41CD-8790-4E2049E1DC98}" destId="{D74D1C7B-D03A-47D6-B921-1F4A9F7B48E8}" srcOrd="1" destOrd="0" presId="urn:microsoft.com/office/officeart/2008/layout/HorizontalMultiLevelHierarchy"/>
    <dgm:cxn modelId="{E4D99058-5C02-464B-9654-E0AD815F63D3}" type="presParOf" srcId="{D74D1C7B-D03A-47D6-B921-1F4A9F7B48E8}" destId="{A7477B64-7F38-4B21-9130-9477D24FFA9C}" srcOrd="0" destOrd="0" presId="urn:microsoft.com/office/officeart/2008/layout/HorizontalMultiLevelHierarchy"/>
    <dgm:cxn modelId="{F3A6DB68-8051-4637-A47F-EEF98EA0D94B}" type="presParOf" srcId="{A7477B64-7F38-4B21-9130-9477D24FFA9C}" destId="{57C6C917-EA8A-4799-99E6-5E4C77665BA9}" srcOrd="0" destOrd="0" presId="urn:microsoft.com/office/officeart/2008/layout/HorizontalMultiLevelHierarchy"/>
    <dgm:cxn modelId="{32CB7D42-C3FA-4E50-B122-2A9FF8FBBB98}" type="presParOf" srcId="{D74D1C7B-D03A-47D6-B921-1F4A9F7B48E8}" destId="{193AD312-2189-4C0D-A7B8-BE2FE99577FD}" srcOrd="1" destOrd="0" presId="urn:microsoft.com/office/officeart/2008/layout/HorizontalMultiLevelHierarchy"/>
    <dgm:cxn modelId="{A298A66C-8C0A-412F-9B57-75FE4DCEDE8E}" type="presParOf" srcId="{193AD312-2189-4C0D-A7B8-BE2FE99577FD}" destId="{9B0D7972-C212-401B-B800-C6F113F7CE7A}" srcOrd="0" destOrd="0" presId="urn:microsoft.com/office/officeart/2008/layout/HorizontalMultiLevelHierarchy"/>
    <dgm:cxn modelId="{555838D2-0761-4711-8FD2-46637D0B6657}" type="presParOf" srcId="{193AD312-2189-4C0D-A7B8-BE2FE99577FD}" destId="{FF2BE4E9-6F67-4A7C-BCDE-13E8D0F911D0}" srcOrd="1" destOrd="0" presId="urn:microsoft.com/office/officeart/2008/layout/HorizontalMultiLevelHierarchy"/>
    <dgm:cxn modelId="{C68BF41D-8773-4FBF-AFFE-75E12347BA75}" type="presParOf" srcId="{D74D1C7B-D03A-47D6-B921-1F4A9F7B48E8}" destId="{8281F0D8-96D3-4984-AFCA-AD4B29E1CDD2}" srcOrd="2" destOrd="0" presId="urn:microsoft.com/office/officeart/2008/layout/HorizontalMultiLevelHierarchy"/>
    <dgm:cxn modelId="{D15B9C4B-BA66-4EAA-A384-4333A8834CD8}" type="presParOf" srcId="{8281F0D8-96D3-4984-AFCA-AD4B29E1CDD2}" destId="{628343D0-33F6-47E6-B468-F63E7FB1B7CF}" srcOrd="0" destOrd="0" presId="urn:microsoft.com/office/officeart/2008/layout/HorizontalMultiLevelHierarchy"/>
    <dgm:cxn modelId="{BE912B64-FA11-47B0-A720-E11D438B966C}" type="presParOf" srcId="{D74D1C7B-D03A-47D6-B921-1F4A9F7B48E8}" destId="{6608E1AD-52C3-45F9-B3AD-3ECC9215A374}" srcOrd="3" destOrd="0" presId="urn:microsoft.com/office/officeart/2008/layout/HorizontalMultiLevelHierarchy"/>
    <dgm:cxn modelId="{AA0EA1CF-EB92-4D04-BF50-C2D54301144E}" type="presParOf" srcId="{6608E1AD-52C3-45F9-B3AD-3ECC9215A374}" destId="{1E6CF379-8E81-463C-9C36-251920DD935A}" srcOrd="0" destOrd="0" presId="urn:microsoft.com/office/officeart/2008/layout/HorizontalMultiLevelHierarchy"/>
    <dgm:cxn modelId="{C3D00C85-C688-47FE-B3CD-BE320F352EFB}" type="presParOf" srcId="{6608E1AD-52C3-45F9-B3AD-3ECC9215A374}" destId="{942A5E30-7C82-4FC5-8BFF-3B5411E979B4}" srcOrd="1" destOrd="0" presId="urn:microsoft.com/office/officeart/2008/layout/HorizontalMultiLevelHierarchy"/>
    <dgm:cxn modelId="{14F2F6F5-EEC5-4FFA-8F8D-82E5B6ACE208}" type="presParOf" srcId="{D74D1C7B-D03A-47D6-B921-1F4A9F7B48E8}" destId="{9FF73C6B-93E2-4C8B-8D6D-20E8F8473B26}" srcOrd="4" destOrd="0" presId="urn:microsoft.com/office/officeart/2008/layout/HorizontalMultiLevelHierarchy"/>
    <dgm:cxn modelId="{746D5887-63EB-4DE8-92BF-F7367748BDFF}" type="presParOf" srcId="{9FF73C6B-93E2-4C8B-8D6D-20E8F8473B26}" destId="{6473C0D2-35E7-4DC2-8D3C-7C81194CDA93}" srcOrd="0" destOrd="0" presId="urn:microsoft.com/office/officeart/2008/layout/HorizontalMultiLevelHierarchy"/>
    <dgm:cxn modelId="{0FA50E98-D399-48C3-948E-378953E4C237}" type="presParOf" srcId="{D74D1C7B-D03A-47D6-B921-1F4A9F7B48E8}" destId="{FEF8ADF3-A814-452E-A0D4-38555FA629FF}" srcOrd="5" destOrd="0" presId="urn:microsoft.com/office/officeart/2008/layout/HorizontalMultiLevelHierarchy"/>
    <dgm:cxn modelId="{E8E94B00-882F-4B71-8D7A-498969898F8D}" type="presParOf" srcId="{FEF8ADF3-A814-452E-A0D4-38555FA629FF}" destId="{0CCD5A38-4A68-4782-AED6-EC3E20EF8435}" srcOrd="0" destOrd="0" presId="urn:microsoft.com/office/officeart/2008/layout/HorizontalMultiLevelHierarchy"/>
    <dgm:cxn modelId="{CFF58702-D4A7-466F-ABA5-F21D01810887}" type="presParOf" srcId="{FEF8ADF3-A814-452E-A0D4-38555FA629FF}" destId="{61DFCAF7-3DE4-4720-BE48-33AE875EA8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8EEB1F-4392-408E-8B95-48EB51449FD8}" type="doc">
      <dgm:prSet loTypeId="urn:microsoft.com/office/officeart/2005/8/layout/vList2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pPr rtl="1"/>
          <a:endParaRPr lang="he-IL"/>
        </a:p>
      </dgm:t>
    </dgm:pt>
    <dgm:pt modelId="{AEF15FFF-3E16-48EF-BB01-68ABEE3EB26D}">
      <dgm:prSet/>
      <dgm:spPr/>
      <dgm:t>
        <a:bodyPr/>
        <a:lstStyle/>
        <a:p>
          <a:pPr rtl="1"/>
          <a:r>
            <a:rPr lang="ar-SA" dirty="0" smtClean="0"/>
            <a:t>1.-إذا اتّصلت </a:t>
          </a:r>
          <a:r>
            <a:rPr lang="ar-SA" dirty="0" err="1" smtClean="0"/>
            <a:t>به</a:t>
          </a:r>
          <a:r>
            <a:rPr lang="ar-SA" dirty="0" smtClean="0"/>
            <a:t> ألفُ الاثنينِ، مثالٌ: الطالبان نجحَا، نجحَا: فعلٌ ماضٍ مبنيٌّ على الفتحِ لاتّصالِه بألفِ الاثنينِ، والألفُ ضميرٌ متّصلٌ مبنيٌّ على السّكونِ في محلِّ رفعٍ فاعلٌ.</a:t>
          </a:r>
          <a:endParaRPr lang="he-IL" dirty="0" smtClean="0"/>
        </a:p>
      </dgm:t>
    </dgm:pt>
    <dgm:pt modelId="{7310893D-181C-4241-9D4F-7ABCBB9B3B41}" type="parTrans" cxnId="{E8DA40F4-7ABD-4838-AFB4-303E7A5E8466}">
      <dgm:prSet/>
      <dgm:spPr/>
      <dgm:t>
        <a:bodyPr/>
        <a:lstStyle/>
        <a:p>
          <a:pPr rtl="1"/>
          <a:endParaRPr lang="he-IL"/>
        </a:p>
      </dgm:t>
    </dgm:pt>
    <dgm:pt modelId="{AAAE0B6A-6F03-4FD1-930E-4E46F199879D}" type="sibTrans" cxnId="{E8DA40F4-7ABD-4838-AFB4-303E7A5E8466}">
      <dgm:prSet/>
      <dgm:spPr/>
      <dgm:t>
        <a:bodyPr/>
        <a:lstStyle/>
        <a:p>
          <a:pPr rtl="1"/>
          <a:endParaRPr lang="he-IL"/>
        </a:p>
      </dgm:t>
    </dgm:pt>
    <dgm:pt modelId="{5A062D32-1EA1-4D27-B153-A5F3359C7053}">
      <dgm:prSet/>
      <dgm:spPr/>
      <dgm:t>
        <a:bodyPr/>
        <a:lstStyle/>
        <a:p>
          <a:pPr rtl="1"/>
          <a:r>
            <a:rPr lang="ar-SA" dirty="0" smtClean="0"/>
            <a:t>2-إذا اتّصلَت به تاءُ التّأنيثِ السّاكنةُ، مثالٌ: الطّالبةُ نجحَتْ، نجحَتْ: فعلٌ ماضٍ مبنيٌ على الفتحِ الظّاهرِ، والتّاءُ للتأنيثِ.</a:t>
          </a:r>
          <a:endParaRPr lang="he-IL" dirty="0" smtClean="0"/>
        </a:p>
      </dgm:t>
    </dgm:pt>
    <dgm:pt modelId="{0B64C588-231A-4208-9B21-21927490583A}" type="parTrans" cxnId="{BDC24E7A-9F0F-46CB-BE22-F86FAD282FC9}">
      <dgm:prSet/>
      <dgm:spPr/>
      <dgm:t>
        <a:bodyPr/>
        <a:lstStyle/>
        <a:p>
          <a:pPr rtl="1"/>
          <a:endParaRPr lang="he-IL"/>
        </a:p>
      </dgm:t>
    </dgm:pt>
    <dgm:pt modelId="{59CA57D6-8306-43F9-BBD2-D76CAF2D21D3}" type="sibTrans" cxnId="{BDC24E7A-9F0F-46CB-BE22-F86FAD282FC9}">
      <dgm:prSet/>
      <dgm:spPr/>
      <dgm:t>
        <a:bodyPr/>
        <a:lstStyle/>
        <a:p>
          <a:pPr rtl="1"/>
          <a:endParaRPr lang="he-IL"/>
        </a:p>
      </dgm:t>
    </dgm:pt>
    <dgm:pt modelId="{B7D75112-B71D-4D8E-A575-9DD0792C5CDE}">
      <dgm:prSet/>
      <dgm:spPr/>
      <dgm:t>
        <a:bodyPr/>
        <a:lstStyle/>
        <a:p>
          <a:pPr rtl="1"/>
          <a:r>
            <a:rPr lang="ar-SA" dirty="0" smtClean="0"/>
            <a:t>4.- إذا لم يتصلْ به شيءٌ، مثالٌ: الطّالبُ نجحَ، نجحَ: فعلٌ ماضٍ مبنيٌّ على الفتحِ الظّاهرِ.</a:t>
          </a:r>
          <a:endParaRPr lang="he-IL" dirty="0"/>
        </a:p>
      </dgm:t>
    </dgm:pt>
    <dgm:pt modelId="{C3FAD4B0-70F7-471F-BA64-B1C21512345F}" type="parTrans" cxnId="{012BA180-6D79-4204-91A5-805B90D20F9A}">
      <dgm:prSet/>
      <dgm:spPr/>
      <dgm:t>
        <a:bodyPr/>
        <a:lstStyle/>
        <a:p>
          <a:pPr rtl="1"/>
          <a:endParaRPr lang="he-IL"/>
        </a:p>
      </dgm:t>
    </dgm:pt>
    <dgm:pt modelId="{1341CE0D-F96D-4757-AE9C-AB3C0604EF18}" type="sibTrans" cxnId="{012BA180-6D79-4204-91A5-805B90D20F9A}">
      <dgm:prSet/>
      <dgm:spPr/>
      <dgm:t>
        <a:bodyPr/>
        <a:lstStyle/>
        <a:p>
          <a:pPr rtl="1"/>
          <a:endParaRPr lang="he-IL"/>
        </a:p>
      </dgm:t>
    </dgm:pt>
    <dgm:pt modelId="{2AC9A6E4-A043-431F-8A2F-0A2F30473A43}">
      <dgm:prSet/>
      <dgm:spPr/>
      <dgm:t>
        <a:bodyPr/>
        <a:lstStyle/>
        <a:p>
          <a:pPr rtl="1"/>
          <a:r>
            <a:rPr lang="ar-SA" dirty="0" smtClean="0"/>
            <a:t>3- إذا اتّصلَ به ضمير نصب </a:t>
          </a:r>
          <a:r>
            <a:rPr lang="ar-SA" dirty="0" err="1" smtClean="0"/>
            <a:t>مثالٌ:علمك</a:t>
          </a:r>
          <a:r>
            <a:rPr lang="ar-SA" dirty="0" smtClean="0"/>
            <a:t> و علمني.</a:t>
          </a:r>
          <a:endParaRPr lang="he-IL" dirty="0"/>
        </a:p>
      </dgm:t>
    </dgm:pt>
    <dgm:pt modelId="{D3134D06-9087-4BCC-B7E2-186597FB7AB1}" type="parTrans" cxnId="{D8F0EC50-7AC1-4EC5-B102-ACA41DB59642}">
      <dgm:prSet/>
      <dgm:spPr/>
      <dgm:t>
        <a:bodyPr/>
        <a:lstStyle/>
        <a:p>
          <a:pPr rtl="1"/>
          <a:endParaRPr lang="he-IL"/>
        </a:p>
      </dgm:t>
    </dgm:pt>
    <dgm:pt modelId="{07598D4F-C8B2-4D0C-9471-287E1F3DF9A4}" type="sibTrans" cxnId="{D8F0EC50-7AC1-4EC5-B102-ACA41DB59642}">
      <dgm:prSet/>
      <dgm:spPr/>
      <dgm:t>
        <a:bodyPr/>
        <a:lstStyle/>
        <a:p>
          <a:pPr rtl="1"/>
          <a:endParaRPr lang="he-IL"/>
        </a:p>
      </dgm:t>
    </dgm:pt>
    <dgm:pt modelId="{F4B01E3A-5055-49AB-B8FA-C58673899262}" type="pres">
      <dgm:prSet presAssocID="{4A8EEB1F-4392-408E-8B95-48EB51449F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F009D8D-55CE-45A3-A4E3-9E8F09F293AB}" type="pres">
      <dgm:prSet presAssocID="{AEF15FFF-3E16-48EF-BB01-68ABEE3EB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FF9C0BE-A4FF-4D4B-9AC2-3D76446EABE7}" type="pres">
      <dgm:prSet presAssocID="{AAAE0B6A-6F03-4FD1-930E-4E46F199879D}" presName="spacer" presStyleCnt="0"/>
      <dgm:spPr/>
      <dgm:t>
        <a:bodyPr/>
        <a:lstStyle/>
        <a:p>
          <a:pPr rtl="1"/>
          <a:endParaRPr lang="he-IL"/>
        </a:p>
      </dgm:t>
    </dgm:pt>
    <dgm:pt modelId="{09B3C454-B00E-47C6-A4E5-99DEA2AA9177}" type="pres">
      <dgm:prSet presAssocID="{5A062D32-1EA1-4D27-B153-A5F3359C70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492109-795C-4EBC-B0CA-A645D312D62B}" type="pres">
      <dgm:prSet presAssocID="{59CA57D6-8306-43F9-BBD2-D76CAF2D21D3}" presName="spacer" presStyleCnt="0"/>
      <dgm:spPr/>
      <dgm:t>
        <a:bodyPr/>
        <a:lstStyle/>
        <a:p>
          <a:pPr rtl="1"/>
          <a:endParaRPr lang="he-IL"/>
        </a:p>
      </dgm:t>
    </dgm:pt>
    <dgm:pt modelId="{4F010FBE-2566-4365-BCA1-B025B4D92513}" type="pres">
      <dgm:prSet presAssocID="{2AC9A6E4-A043-431F-8A2F-0A2F30473A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9D5F8AE-4C75-42EA-8E9C-4EA1900ADEAF}" type="pres">
      <dgm:prSet presAssocID="{07598D4F-C8B2-4D0C-9471-287E1F3DF9A4}" presName="spacer" presStyleCnt="0"/>
      <dgm:spPr/>
      <dgm:t>
        <a:bodyPr/>
        <a:lstStyle/>
        <a:p>
          <a:pPr rtl="1"/>
          <a:endParaRPr lang="he-IL"/>
        </a:p>
      </dgm:t>
    </dgm:pt>
    <dgm:pt modelId="{8BD4F14D-2439-4748-B618-82EE4FC6F5C7}" type="pres">
      <dgm:prSet presAssocID="{B7D75112-B71D-4D8E-A575-9DD0792C5C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BE844CD-2457-47A4-807F-6B4FEB0E9F33}" type="presOf" srcId="{AEF15FFF-3E16-48EF-BB01-68ABEE3EB26D}" destId="{EF009D8D-55CE-45A3-A4E3-9E8F09F293AB}" srcOrd="0" destOrd="0" presId="urn:microsoft.com/office/officeart/2005/8/layout/vList2"/>
    <dgm:cxn modelId="{7DFCFF88-2CB5-43CB-B66B-54FF6C0F78FE}" type="presOf" srcId="{5A062D32-1EA1-4D27-B153-A5F3359C7053}" destId="{09B3C454-B00E-47C6-A4E5-99DEA2AA9177}" srcOrd="0" destOrd="0" presId="urn:microsoft.com/office/officeart/2005/8/layout/vList2"/>
    <dgm:cxn modelId="{E8DA40F4-7ABD-4838-AFB4-303E7A5E8466}" srcId="{4A8EEB1F-4392-408E-8B95-48EB51449FD8}" destId="{AEF15FFF-3E16-48EF-BB01-68ABEE3EB26D}" srcOrd="0" destOrd="0" parTransId="{7310893D-181C-4241-9D4F-7ABCBB9B3B41}" sibTransId="{AAAE0B6A-6F03-4FD1-930E-4E46F199879D}"/>
    <dgm:cxn modelId="{BDC24E7A-9F0F-46CB-BE22-F86FAD282FC9}" srcId="{4A8EEB1F-4392-408E-8B95-48EB51449FD8}" destId="{5A062D32-1EA1-4D27-B153-A5F3359C7053}" srcOrd="1" destOrd="0" parTransId="{0B64C588-231A-4208-9B21-21927490583A}" sibTransId="{59CA57D6-8306-43F9-BBD2-D76CAF2D21D3}"/>
    <dgm:cxn modelId="{434D46AA-EA94-45D1-AE24-AE328E95628F}" type="presOf" srcId="{B7D75112-B71D-4D8E-A575-9DD0792C5CDE}" destId="{8BD4F14D-2439-4748-B618-82EE4FC6F5C7}" srcOrd="0" destOrd="0" presId="urn:microsoft.com/office/officeart/2005/8/layout/vList2"/>
    <dgm:cxn modelId="{012BA180-6D79-4204-91A5-805B90D20F9A}" srcId="{4A8EEB1F-4392-408E-8B95-48EB51449FD8}" destId="{B7D75112-B71D-4D8E-A575-9DD0792C5CDE}" srcOrd="3" destOrd="0" parTransId="{C3FAD4B0-70F7-471F-BA64-B1C21512345F}" sibTransId="{1341CE0D-F96D-4757-AE9C-AB3C0604EF18}"/>
    <dgm:cxn modelId="{FEB70ADB-AB33-412B-BA5F-558A249FA9D7}" type="presOf" srcId="{2AC9A6E4-A043-431F-8A2F-0A2F30473A43}" destId="{4F010FBE-2566-4365-BCA1-B025B4D92513}" srcOrd="0" destOrd="0" presId="urn:microsoft.com/office/officeart/2005/8/layout/vList2"/>
    <dgm:cxn modelId="{59119E92-134F-4288-9570-E585E2BBF349}" type="presOf" srcId="{4A8EEB1F-4392-408E-8B95-48EB51449FD8}" destId="{F4B01E3A-5055-49AB-B8FA-C58673899262}" srcOrd="0" destOrd="0" presId="urn:microsoft.com/office/officeart/2005/8/layout/vList2"/>
    <dgm:cxn modelId="{D8F0EC50-7AC1-4EC5-B102-ACA41DB59642}" srcId="{4A8EEB1F-4392-408E-8B95-48EB51449FD8}" destId="{2AC9A6E4-A043-431F-8A2F-0A2F30473A43}" srcOrd="2" destOrd="0" parTransId="{D3134D06-9087-4BCC-B7E2-186597FB7AB1}" sibTransId="{07598D4F-C8B2-4D0C-9471-287E1F3DF9A4}"/>
    <dgm:cxn modelId="{FA2294A9-3BCC-451F-948D-FED75C569620}" type="presParOf" srcId="{F4B01E3A-5055-49AB-B8FA-C58673899262}" destId="{EF009D8D-55CE-45A3-A4E3-9E8F09F293AB}" srcOrd="0" destOrd="0" presId="urn:microsoft.com/office/officeart/2005/8/layout/vList2"/>
    <dgm:cxn modelId="{8125E3E5-78C2-47B5-B9FB-338FDB690CFA}" type="presParOf" srcId="{F4B01E3A-5055-49AB-B8FA-C58673899262}" destId="{1FF9C0BE-A4FF-4D4B-9AC2-3D76446EABE7}" srcOrd="1" destOrd="0" presId="urn:microsoft.com/office/officeart/2005/8/layout/vList2"/>
    <dgm:cxn modelId="{CE03EC33-76EE-47E1-B275-8C960D4E30CA}" type="presParOf" srcId="{F4B01E3A-5055-49AB-B8FA-C58673899262}" destId="{09B3C454-B00E-47C6-A4E5-99DEA2AA9177}" srcOrd="2" destOrd="0" presId="urn:microsoft.com/office/officeart/2005/8/layout/vList2"/>
    <dgm:cxn modelId="{0B14153F-A4C0-4932-948A-701B0733F06A}" type="presParOf" srcId="{F4B01E3A-5055-49AB-B8FA-C58673899262}" destId="{74492109-795C-4EBC-B0CA-A645D312D62B}" srcOrd="3" destOrd="0" presId="urn:microsoft.com/office/officeart/2005/8/layout/vList2"/>
    <dgm:cxn modelId="{FB1B99A6-226F-4532-A195-6D93FDFCE74A}" type="presParOf" srcId="{F4B01E3A-5055-49AB-B8FA-C58673899262}" destId="{4F010FBE-2566-4365-BCA1-B025B4D92513}" srcOrd="4" destOrd="0" presId="urn:microsoft.com/office/officeart/2005/8/layout/vList2"/>
    <dgm:cxn modelId="{951B3B32-1F35-427D-AA49-3B3B2DC22FD3}" type="presParOf" srcId="{F4B01E3A-5055-49AB-B8FA-C58673899262}" destId="{F9D5F8AE-4C75-42EA-8E9C-4EA1900ADEAF}" srcOrd="5" destOrd="0" presId="urn:microsoft.com/office/officeart/2005/8/layout/vList2"/>
    <dgm:cxn modelId="{9D2C07E0-F750-470B-8E2D-BFCA2E7CB876}" type="presParOf" srcId="{F4B01E3A-5055-49AB-B8FA-C58673899262}" destId="{8BD4F14D-2439-4748-B618-82EE4FC6F5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BB0E4-1B7C-4FF6-8958-FAD71EECD76C}" type="doc">
      <dgm:prSet loTypeId="urn:microsoft.com/office/officeart/2005/8/layout/list1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pPr rtl="1"/>
          <a:endParaRPr lang="he-IL"/>
        </a:p>
      </dgm:t>
    </dgm:pt>
    <dgm:pt modelId="{F9DE7F6A-8256-4DBC-A11F-BD5DF19BE682}">
      <dgm:prSet phldrT="[טקסט]"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1-إذا اتّصلَت به تاءُ الفاعلِ المتحركةُ، مثالٌ: سمعْتُ كلامَ أبي، سمعْتُ: فعلٌ ماضٍ مبنيٌّ على السّكونِ لاتّصالِه بتاءِ الفاعلِ، والتّاءُ ضميرٌ متّصلٌ مبنيٌّ على الضّمِّ في محلِّ رفعٍ فاعلٌ.</a:t>
          </a:r>
          <a:endParaRPr lang="he-IL" sz="1600" dirty="0"/>
        </a:p>
      </dgm:t>
    </dgm:pt>
    <dgm:pt modelId="{42DA88DA-3A50-4DE7-90BD-242F78063B26}" type="parTrans" cxnId="{01EA4C85-8DB6-4714-815A-47F09E5FFE19}">
      <dgm:prSet/>
      <dgm:spPr/>
      <dgm:t>
        <a:bodyPr/>
        <a:lstStyle/>
        <a:p>
          <a:pPr rtl="1"/>
          <a:endParaRPr lang="he-IL"/>
        </a:p>
      </dgm:t>
    </dgm:pt>
    <dgm:pt modelId="{4E83F769-CFCA-4678-A2B5-4662D4A916B0}" type="sibTrans" cxnId="{01EA4C85-8DB6-4714-815A-47F09E5FFE19}">
      <dgm:prSet/>
      <dgm:spPr/>
      <dgm:t>
        <a:bodyPr/>
        <a:lstStyle/>
        <a:p>
          <a:pPr rtl="1"/>
          <a:endParaRPr lang="he-IL"/>
        </a:p>
      </dgm:t>
    </dgm:pt>
    <dgm:pt modelId="{5884EF1C-809E-4E1E-8CDC-297C61BFBCCB}">
      <dgm:prSet phldrT="[טקסט]"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2-إذا اتّصلَت به نونُ النّسوةِ، مثالٌ: الفتياتُ أسهمْنَ في بناء ِ الوطنِ، أسهمْنَ: فعلٌ ماضٍ مبنيٌّ على السّكونِ لاتّصالِه بنونِ النّسوةِ، والنّونُ ضميرٌ متّصلٌ مبنيٌّ على الفتحِ في محلِّ رفعٍ فاعلٌ.</a:t>
          </a:r>
          <a:endParaRPr lang="he-IL" sz="1600" dirty="0"/>
        </a:p>
      </dgm:t>
    </dgm:pt>
    <dgm:pt modelId="{05F29221-2DDF-4672-A48F-14C0CEEF9A1E}" type="parTrans" cxnId="{E8398717-0475-4CA0-A4E8-8E0B10439A9F}">
      <dgm:prSet/>
      <dgm:spPr/>
      <dgm:t>
        <a:bodyPr/>
        <a:lstStyle/>
        <a:p>
          <a:pPr rtl="1"/>
          <a:endParaRPr lang="he-IL"/>
        </a:p>
      </dgm:t>
    </dgm:pt>
    <dgm:pt modelId="{D061223C-ED3F-45AC-9DA6-EACC93215F0E}" type="sibTrans" cxnId="{E8398717-0475-4CA0-A4E8-8E0B10439A9F}">
      <dgm:prSet/>
      <dgm:spPr/>
      <dgm:t>
        <a:bodyPr/>
        <a:lstStyle/>
        <a:p>
          <a:pPr rtl="1"/>
          <a:endParaRPr lang="he-IL"/>
        </a:p>
      </dgm:t>
    </dgm:pt>
    <dgm:pt modelId="{3EBF8BB7-3676-4A44-9A82-4CA383231693}">
      <dgm:prSet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3-إذا اتّصلَت به </a:t>
          </a:r>
          <a:r>
            <a:rPr lang="ar-SA" sz="1600" dirty="0" err="1" smtClean="0">
              <a:latin typeface="Arial" pitchFamily="34" charset="0"/>
              <a:cs typeface="Arial" pitchFamily="34" charset="0"/>
            </a:rPr>
            <a:t>نا</a:t>
          </a:r>
          <a:r>
            <a:rPr lang="ar-SA" sz="1600" dirty="0" smtClean="0">
              <a:latin typeface="Arial" pitchFamily="34" charset="0"/>
              <a:cs typeface="Arial" pitchFamily="34" charset="0"/>
            </a:rPr>
            <a:t> الدّالةُ على الفاعلين، مثالٌ: انتصرْنا في حربِ تشرينَ، انتصرْنا: فعلٌ ماضٍ مبنيٌّ على السّكونِ لاتّصالِه بنا، </a:t>
          </a:r>
          <a:r>
            <a:rPr lang="ar-SA" sz="1600" dirty="0" err="1" smtClean="0">
              <a:latin typeface="Arial" pitchFamily="34" charset="0"/>
              <a:cs typeface="Arial" pitchFamily="34" charset="0"/>
            </a:rPr>
            <a:t>ونا</a:t>
          </a:r>
          <a:r>
            <a:rPr lang="ar-SA" sz="1600" dirty="0" smtClean="0">
              <a:latin typeface="Arial" pitchFamily="34" charset="0"/>
              <a:cs typeface="Arial" pitchFamily="34" charset="0"/>
            </a:rPr>
            <a:t> ضميرٌ متّصلٌ مبنيٌّ على السّكونِ في محلِّ رفعٍ فاعلٌ.</a:t>
          </a:r>
          <a:endParaRPr lang="he-IL" sz="1600" dirty="0"/>
        </a:p>
      </dgm:t>
    </dgm:pt>
    <dgm:pt modelId="{63D88B48-2D33-4F47-85DA-9577167EF783}" type="parTrans" cxnId="{9A143C29-1A6D-4C5A-BE57-067AFC0021D5}">
      <dgm:prSet/>
      <dgm:spPr/>
      <dgm:t>
        <a:bodyPr/>
        <a:lstStyle/>
        <a:p>
          <a:pPr rtl="1"/>
          <a:endParaRPr lang="he-IL"/>
        </a:p>
      </dgm:t>
    </dgm:pt>
    <dgm:pt modelId="{F29383E7-637F-4957-B8FB-A84F8377629A}" type="sibTrans" cxnId="{9A143C29-1A6D-4C5A-BE57-067AFC0021D5}">
      <dgm:prSet/>
      <dgm:spPr/>
      <dgm:t>
        <a:bodyPr/>
        <a:lstStyle/>
        <a:p>
          <a:pPr rtl="1"/>
          <a:endParaRPr lang="he-IL"/>
        </a:p>
      </dgm:t>
    </dgm:pt>
    <dgm:pt modelId="{F82587FB-D06A-4924-AC0A-6EEA19049827}" type="pres">
      <dgm:prSet presAssocID="{419BB0E4-1B7C-4FF6-8958-FAD71EECD7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AD29D9A-95A8-444C-AD93-BC2CE0D7E7C7}" type="pres">
      <dgm:prSet presAssocID="{F9DE7F6A-8256-4DBC-A11F-BD5DF19BE682}" presName="parentLin" presStyleCnt="0"/>
      <dgm:spPr/>
      <dgm:t>
        <a:bodyPr/>
        <a:lstStyle/>
        <a:p>
          <a:pPr rtl="1"/>
          <a:endParaRPr lang="he-IL"/>
        </a:p>
      </dgm:t>
    </dgm:pt>
    <dgm:pt modelId="{D99A5CB7-77B5-40DE-B415-AF7E35A63E6A}" type="pres">
      <dgm:prSet presAssocID="{F9DE7F6A-8256-4DBC-A11F-BD5DF19BE682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6964E548-801A-4BCD-A24F-55B24ECDEB93}" type="pres">
      <dgm:prSet presAssocID="{F9DE7F6A-8256-4DBC-A11F-BD5DF19BE6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11F937-9002-4C81-A4F7-2675B73C2CBB}" type="pres">
      <dgm:prSet presAssocID="{F9DE7F6A-8256-4DBC-A11F-BD5DF19BE682}" presName="negativeSpace" presStyleCnt="0"/>
      <dgm:spPr/>
      <dgm:t>
        <a:bodyPr/>
        <a:lstStyle/>
        <a:p>
          <a:pPr rtl="1"/>
          <a:endParaRPr lang="he-IL"/>
        </a:p>
      </dgm:t>
    </dgm:pt>
    <dgm:pt modelId="{AE7A35FB-102F-4C42-BFDF-CFEBCB1731BF}" type="pres">
      <dgm:prSet presAssocID="{F9DE7F6A-8256-4DBC-A11F-BD5DF19BE68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50FFA8-8FF6-4F1F-BE67-8B29173B9AC2}" type="pres">
      <dgm:prSet presAssocID="{4E83F769-CFCA-4678-A2B5-4662D4A916B0}" presName="spaceBetweenRectangles" presStyleCnt="0"/>
      <dgm:spPr/>
      <dgm:t>
        <a:bodyPr/>
        <a:lstStyle/>
        <a:p>
          <a:pPr rtl="1"/>
          <a:endParaRPr lang="he-IL"/>
        </a:p>
      </dgm:t>
    </dgm:pt>
    <dgm:pt modelId="{07359B0B-417A-4DDA-9CC8-408997F80A72}" type="pres">
      <dgm:prSet presAssocID="{5884EF1C-809E-4E1E-8CDC-297C61BFBCCB}" presName="parentLin" presStyleCnt="0"/>
      <dgm:spPr/>
      <dgm:t>
        <a:bodyPr/>
        <a:lstStyle/>
        <a:p>
          <a:pPr rtl="1"/>
          <a:endParaRPr lang="he-IL"/>
        </a:p>
      </dgm:t>
    </dgm:pt>
    <dgm:pt modelId="{6BA65C9B-9576-491E-8F49-6139811C25F6}" type="pres">
      <dgm:prSet presAssocID="{5884EF1C-809E-4E1E-8CDC-297C61BFBCCB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B9271220-CB64-4D12-8877-5CDD6CAC8D2D}" type="pres">
      <dgm:prSet presAssocID="{5884EF1C-809E-4E1E-8CDC-297C61BFBC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8A420B-9941-43CE-9D32-130A1C0E8F79}" type="pres">
      <dgm:prSet presAssocID="{5884EF1C-809E-4E1E-8CDC-297C61BFBCCB}" presName="negativeSpace" presStyleCnt="0"/>
      <dgm:spPr/>
      <dgm:t>
        <a:bodyPr/>
        <a:lstStyle/>
        <a:p>
          <a:pPr rtl="1"/>
          <a:endParaRPr lang="he-IL"/>
        </a:p>
      </dgm:t>
    </dgm:pt>
    <dgm:pt modelId="{3A462EE2-03B8-418B-A091-733AF04CD4F5}" type="pres">
      <dgm:prSet presAssocID="{5884EF1C-809E-4E1E-8CDC-297C61BFBCC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153D0D-F267-4FE1-8F05-AAB0C7146ACC}" type="pres">
      <dgm:prSet presAssocID="{D061223C-ED3F-45AC-9DA6-EACC93215F0E}" presName="spaceBetweenRectangles" presStyleCnt="0"/>
      <dgm:spPr/>
      <dgm:t>
        <a:bodyPr/>
        <a:lstStyle/>
        <a:p>
          <a:pPr rtl="1"/>
          <a:endParaRPr lang="he-IL"/>
        </a:p>
      </dgm:t>
    </dgm:pt>
    <dgm:pt modelId="{0B40E674-32E2-490E-A057-01F70E1A4363}" type="pres">
      <dgm:prSet presAssocID="{3EBF8BB7-3676-4A44-9A82-4CA383231693}" presName="parentLin" presStyleCnt="0"/>
      <dgm:spPr/>
      <dgm:t>
        <a:bodyPr/>
        <a:lstStyle/>
        <a:p>
          <a:pPr rtl="1"/>
          <a:endParaRPr lang="he-IL"/>
        </a:p>
      </dgm:t>
    </dgm:pt>
    <dgm:pt modelId="{9D939F69-B458-4600-9678-BF999AEAECBE}" type="pres">
      <dgm:prSet presAssocID="{3EBF8BB7-3676-4A44-9A82-4CA383231693}" presName="parentLeftMargin" presStyleLbl="node1" presStyleIdx="1" presStyleCnt="3"/>
      <dgm:spPr/>
      <dgm:t>
        <a:bodyPr/>
        <a:lstStyle/>
        <a:p>
          <a:pPr rtl="1"/>
          <a:endParaRPr lang="he-IL"/>
        </a:p>
      </dgm:t>
    </dgm:pt>
    <dgm:pt modelId="{8BAEE3B9-3A7D-401C-879A-965229484C20}" type="pres">
      <dgm:prSet presAssocID="{3EBF8BB7-3676-4A44-9A82-4CA383231693}" presName="parentText" presStyleLbl="node1" presStyleIdx="2" presStyleCnt="3" custLinFactNeighborX="-5501" custLinFactNeighborY="-218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2DE81F1-1BA8-41ED-A2D8-85BF54436923}" type="pres">
      <dgm:prSet presAssocID="{3EBF8BB7-3676-4A44-9A82-4CA383231693}" presName="negativeSpace" presStyleCnt="0"/>
      <dgm:spPr/>
      <dgm:t>
        <a:bodyPr/>
        <a:lstStyle/>
        <a:p>
          <a:pPr rtl="1"/>
          <a:endParaRPr lang="he-IL"/>
        </a:p>
      </dgm:t>
    </dgm:pt>
    <dgm:pt modelId="{60EC1C28-109F-460B-AC76-9B43DEF8E216}" type="pres">
      <dgm:prSet presAssocID="{3EBF8BB7-3676-4A44-9A82-4CA38323169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EA4C85-8DB6-4714-815A-47F09E5FFE19}" srcId="{419BB0E4-1B7C-4FF6-8958-FAD71EECD76C}" destId="{F9DE7F6A-8256-4DBC-A11F-BD5DF19BE682}" srcOrd="0" destOrd="0" parTransId="{42DA88DA-3A50-4DE7-90BD-242F78063B26}" sibTransId="{4E83F769-CFCA-4678-A2B5-4662D4A916B0}"/>
    <dgm:cxn modelId="{4891CCF2-72A6-4362-97E9-518150EFD72B}" type="presOf" srcId="{F9DE7F6A-8256-4DBC-A11F-BD5DF19BE682}" destId="{D99A5CB7-77B5-40DE-B415-AF7E35A63E6A}" srcOrd="0" destOrd="0" presId="urn:microsoft.com/office/officeart/2005/8/layout/list1"/>
    <dgm:cxn modelId="{4A0D2DAB-460B-4C3F-B74C-3C7646739717}" type="presOf" srcId="{3EBF8BB7-3676-4A44-9A82-4CA383231693}" destId="{8BAEE3B9-3A7D-401C-879A-965229484C20}" srcOrd="1" destOrd="0" presId="urn:microsoft.com/office/officeart/2005/8/layout/list1"/>
    <dgm:cxn modelId="{9A143C29-1A6D-4C5A-BE57-067AFC0021D5}" srcId="{419BB0E4-1B7C-4FF6-8958-FAD71EECD76C}" destId="{3EBF8BB7-3676-4A44-9A82-4CA383231693}" srcOrd="2" destOrd="0" parTransId="{63D88B48-2D33-4F47-85DA-9577167EF783}" sibTransId="{F29383E7-637F-4957-B8FB-A84F8377629A}"/>
    <dgm:cxn modelId="{E8398717-0475-4CA0-A4E8-8E0B10439A9F}" srcId="{419BB0E4-1B7C-4FF6-8958-FAD71EECD76C}" destId="{5884EF1C-809E-4E1E-8CDC-297C61BFBCCB}" srcOrd="1" destOrd="0" parTransId="{05F29221-2DDF-4672-A48F-14C0CEEF9A1E}" sibTransId="{D061223C-ED3F-45AC-9DA6-EACC93215F0E}"/>
    <dgm:cxn modelId="{E71E0D10-0833-4C97-B05E-6BF8FF065A6E}" type="presOf" srcId="{F9DE7F6A-8256-4DBC-A11F-BD5DF19BE682}" destId="{6964E548-801A-4BCD-A24F-55B24ECDEB93}" srcOrd="1" destOrd="0" presId="urn:microsoft.com/office/officeart/2005/8/layout/list1"/>
    <dgm:cxn modelId="{0C82ADFE-79FC-47CF-AB97-B621031CA09A}" type="presOf" srcId="{419BB0E4-1B7C-4FF6-8958-FAD71EECD76C}" destId="{F82587FB-D06A-4924-AC0A-6EEA19049827}" srcOrd="0" destOrd="0" presId="urn:microsoft.com/office/officeart/2005/8/layout/list1"/>
    <dgm:cxn modelId="{F84D549B-F0E0-45F4-B052-190155CA56BA}" type="presOf" srcId="{5884EF1C-809E-4E1E-8CDC-297C61BFBCCB}" destId="{B9271220-CB64-4D12-8877-5CDD6CAC8D2D}" srcOrd="1" destOrd="0" presId="urn:microsoft.com/office/officeart/2005/8/layout/list1"/>
    <dgm:cxn modelId="{7180FA99-F160-4E42-94FD-D5AABD954386}" type="presOf" srcId="{3EBF8BB7-3676-4A44-9A82-4CA383231693}" destId="{9D939F69-B458-4600-9678-BF999AEAECBE}" srcOrd="0" destOrd="0" presId="urn:microsoft.com/office/officeart/2005/8/layout/list1"/>
    <dgm:cxn modelId="{B2462968-0DDC-4419-919C-93871EC7D2A2}" type="presOf" srcId="{5884EF1C-809E-4E1E-8CDC-297C61BFBCCB}" destId="{6BA65C9B-9576-491E-8F49-6139811C25F6}" srcOrd="0" destOrd="0" presId="urn:microsoft.com/office/officeart/2005/8/layout/list1"/>
    <dgm:cxn modelId="{A165F31D-61BC-4BF2-87DA-260CE75E00F0}" type="presParOf" srcId="{F82587FB-D06A-4924-AC0A-6EEA19049827}" destId="{9AD29D9A-95A8-444C-AD93-BC2CE0D7E7C7}" srcOrd="0" destOrd="0" presId="urn:microsoft.com/office/officeart/2005/8/layout/list1"/>
    <dgm:cxn modelId="{0B842FF9-2E52-438E-8C40-DA06C0B18D38}" type="presParOf" srcId="{9AD29D9A-95A8-444C-AD93-BC2CE0D7E7C7}" destId="{D99A5CB7-77B5-40DE-B415-AF7E35A63E6A}" srcOrd="0" destOrd="0" presId="urn:microsoft.com/office/officeart/2005/8/layout/list1"/>
    <dgm:cxn modelId="{9BA36A9C-46FE-4CE4-ACBB-D02AD6679C4E}" type="presParOf" srcId="{9AD29D9A-95A8-444C-AD93-BC2CE0D7E7C7}" destId="{6964E548-801A-4BCD-A24F-55B24ECDEB93}" srcOrd="1" destOrd="0" presId="urn:microsoft.com/office/officeart/2005/8/layout/list1"/>
    <dgm:cxn modelId="{A1CEA4E2-C777-4A3A-A472-D5EDAAC89B22}" type="presParOf" srcId="{F82587FB-D06A-4924-AC0A-6EEA19049827}" destId="{A211F937-9002-4C81-A4F7-2675B73C2CBB}" srcOrd="1" destOrd="0" presId="urn:microsoft.com/office/officeart/2005/8/layout/list1"/>
    <dgm:cxn modelId="{88EFFD20-C3D9-449C-96BD-DFCE543EDCBB}" type="presParOf" srcId="{F82587FB-D06A-4924-AC0A-6EEA19049827}" destId="{AE7A35FB-102F-4C42-BFDF-CFEBCB1731BF}" srcOrd="2" destOrd="0" presId="urn:microsoft.com/office/officeart/2005/8/layout/list1"/>
    <dgm:cxn modelId="{48D596B2-5116-4390-8E43-79CC1E4F33DA}" type="presParOf" srcId="{F82587FB-D06A-4924-AC0A-6EEA19049827}" destId="{F750FFA8-8FF6-4F1F-BE67-8B29173B9AC2}" srcOrd="3" destOrd="0" presId="urn:microsoft.com/office/officeart/2005/8/layout/list1"/>
    <dgm:cxn modelId="{FBF9E4AE-339E-4BF1-9B39-DA3DE30377D1}" type="presParOf" srcId="{F82587FB-D06A-4924-AC0A-6EEA19049827}" destId="{07359B0B-417A-4DDA-9CC8-408997F80A72}" srcOrd="4" destOrd="0" presId="urn:microsoft.com/office/officeart/2005/8/layout/list1"/>
    <dgm:cxn modelId="{59D3784A-4B05-4F97-A4B7-D6DAE6E8E53D}" type="presParOf" srcId="{07359B0B-417A-4DDA-9CC8-408997F80A72}" destId="{6BA65C9B-9576-491E-8F49-6139811C25F6}" srcOrd="0" destOrd="0" presId="urn:microsoft.com/office/officeart/2005/8/layout/list1"/>
    <dgm:cxn modelId="{33376045-3888-4A9F-9F15-3BB9A23BD055}" type="presParOf" srcId="{07359B0B-417A-4DDA-9CC8-408997F80A72}" destId="{B9271220-CB64-4D12-8877-5CDD6CAC8D2D}" srcOrd="1" destOrd="0" presId="urn:microsoft.com/office/officeart/2005/8/layout/list1"/>
    <dgm:cxn modelId="{AEAC57A1-D08F-4C83-BF25-0C5C4BAD3CE0}" type="presParOf" srcId="{F82587FB-D06A-4924-AC0A-6EEA19049827}" destId="{268A420B-9941-43CE-9D32-130A1C0E8F79}" srcOrd="5" destOrd="0" presId="urn:microsoft.com/office/officeart/2005/8/layout/list1"/>
    <dgm:cxn modelId="{C3267346-FF9D-4F54-83C4-0203342FCBB6}" type="presParOf" srcId="{F82587FB-D06A-4924-AC0A-6EEA19049827}" destId="{3A462EE2-03B8-418B-A091-733AF04CD4F5}" srcOrd="6" destOrd="0" presId="urn:microsoft.com/office/officeart/2005/8/layout/list1"/>
    <dgm:cxn modelId="{D9FEB722-F9EA-4769-AFEE-E83DF3CAB108}" type="presParOf" srcId="{F82587FB-D06A-4924-AC0A-6EEA19049827}" destId="{01153D0D-F267-4FE1-8F05-AAB0C7146ACC}" srcOrd="7" destOrd="0" presId="urn:microsoft.com/office/officeart/2005/8/layout/list1"/>
    <dgm:cxn modelId="{9D486536-801D-4340-87A9-999792928D1A}" type="presParOf" srcId="{F82587FB-D06A-4924-AC0A-6EEA19049827}" destId="{0B40E674-32E2-490E-A057-01F70E1A4363}" srcOrd="8" destOrd="0" presId="urn:microsoft.com/office/officeart/2005/8/layout/list1"/>
    <dgm:cxn modelId="{864A5E5C-D5A7-48B2-9865-B091073446EE}" type="presParOf" srcId="{0B40E674-32E2-490E-A057-01F70E1A4363}" destId="{9D939F69-B458-4600-9678-BF999AEAECBE}" srcOrd="0" destOrd="0" presId="urn:microsoft.com/office/officeart/2005/8/layout/list1"/>
    <dgm:cxn modelId="{18C23FCE-1C28-4F24-BCEC-2AFE93B868AF}" type="presParOf" srcId="{0B40E674-32E2-490E-A057-01F70E1A4363}" destId="{8BAEE3B9-3A7D-401C-879A-965229484C20}" srcOrd="1" destOrd="0" presId="urn:microsoft.com/office/officeart/2005/8/layout/list1"/>
    <dgm:cxn modelId="{6268F879-1E39-4271-AE64-0A98C53AA744}" type="presParOf" srcId="{F82587FB-D06A-4924-AC0A-6EEA19049827}" destId="{72DE81F1-1BA8-41ED-A2D8-85BF54436923}" srcOrd="9" destOrd="0" presId="urn:microsoft.com/office/officeart/2005/8/layout/list1"/>
    <dgm:cxn modelId="{7F4E3C03-B8BD-4B50-904E-278B6E446121}" type="presParOf" srcId="{F82587FB-D06A-4924-AC0A-6EEA19049827}" destId="{60EC1C28-109F-460B-AC76-9B43DEF8E2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977EED-CD83-4CA0-9A40-008B0554942E}" type="doc">
      <dgm:prSet loTypeId="urn:microsoft.com/office/officeart/2005/8/layout/pyramid2" loCatId="list" qsTypeId="urn:microsoft.com/office/officeart/2005/8/quickstyle/3d2" qsCatId="3D" csTypeId="urn:microsoft.com/office/officeart/2005/8/colors/colorful3" csCatId="colorful" phldr="1"/>
      <dgm:spPr/>
    </dgm:pt>
    <dgm:pt modelId="{30C6EBFC-8649-4C78-82FB-A0E38ED9F764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الرفع</a:t>
          </a:r>
          <a:endParaRPr lang="he-IL" dirty="0"/>
        </a:p>
      </dgm:t>
    </dgm:pt>
    <dgm:pt modelId="{6B1F81FD-09B2-4E9F-A90C-6019D9A5EF3C}" type="parTrans" cxnId="{A724A84A-5D12-4803-8806-1B8BF2BD2519}">
      <dgm:prSet/>
      <dgm:spPr/>
      <dgm:t>
        <a:bodyPr/>
        <a:lstStyle/>
        <a:p>
          <a:pPr rtl="1"/>
          <a:endParaRPr lang="he-IL"/>
        </a:p>
      </dgm:t>
    </dgm:pt>
    <dgm:pt modelId="{0BE3DFC3-068F-4E51-9A54-425DE8632A39}" type="sibTrans" cxnId="{A724A84A-5D12-4803-8806-1B8BF2BD2519}">
      <dgm:prSet/>
      <dgm:spPr/>
      <dgm:t>
        <a:bodyPr/>
        <a:lstStyle/>
        <a:p>
          <a:pPr rtl="1"/>
          <a:endParaRPr lang="he-IL"/>
        </a:p>
      </dgm:t>
    </dgm:pt>
    <dgm:pt modelId="{76DA5DA1-9C2A-4639-A233-E44BEEFB3084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النصب</a:t>
          </a:r>
          <a:endParaRPr lang="he-IL" dirty="0"/>
        </a:p>
      </dgm:t>
    </dgm:pt>
    <dgm:pt modelId="{67019306-6FFA-4E4B-9BD2-F1752C6A191D}" type="parTrans" cxnId="{AD793585-19F1-4348-8B7E-DC8D227CCA75}">
      <dgm:prSet/>
      <dgm:spPr/>
      <dgm:t>
        <a:bodyPr/>
        <a:lstStyle/>
        <a:p>
          <a:pPr rtl="1"/>
          <a:endParaRPr lang="he-IL"/>
        </a:p>
      </dgm:t>
    </dgm:pt>
    <dgm:pt modelId="{1F9B29D5-C1FE-4751-9839-139A64A015D8}" type="sibTrans" cxnId="{AD793585-19F1-4348-8B7E-DC8D227CCA75}">
      <dgm:prSet/>
      <dgm:spPr/>
      <dgm:t>
        <a:bodyPr/>
        <a:lstStyle/>
        <a:p>
          <a:pPr rtl="1"/>
          <a:endParaRPr lang="he-IL"/>
        </a:p>
      </dgm:t>
    </dgm:pt>
    <dgm:pt modelId="{E1A879B4-3335-4653-A833-13A237D11F6C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الجزم</a:t>
          </a:r>
          <a:endParaRPr lang="he-IL" dirty="0"/>
        </a:p>
      </dgm:t>
    </dgm:pt>
    <dgm:pt modelId="{DEA4E7F2-747B-4ECC-8FE6-C147D344483C}" type="parTrans" cxnId="{28C3D2B0-38FE-496D-8A1A-5F87171A05EE}">
      <dgm:prSet/>
      <dgm:spPr/>
      <dgm:t>
        <a:bodyPr/>
        <a:lstStyle/>
        <a:p>
          <a:pPr rtl="1"/>
          <a:endParaRPr lang="he-IL"/>
        </a:p>
      </dgm:t>
    </dgm:pt>
    <dgm:pt modelId="{A1D0F77E-631F-4FA7-A6ED-311E7CA353F7}" type="sibTrans" cxnId="{28C3D2B0-38FE-496D-8A1A-5F87171A05EE}">
      <dgm:prSet/>
      <dgm:spPr/>
      <dgm:t>
        <a:bodyPr/>
        <a:lstStyle/>
        <a:p>
          <a:pPr rtl="1"/>
          <a:endParaRPr lang="he-IL"/>
        </a:p>
      </dgm:t>
    </dgm:pt>
    <dgm:pt modelId="{2194D24B-67F6-4614-80FD-D87F926D29F9}" type="pres">
      <dgm:prSet presAssocID="{4E977EED-CD83-4CA0-9A40-008B0554942E}" presName="compositeShape" presStyleCnt="0">
        <dgm:presLayoutVars>
          <dgm:dir/>
          <dgm:resizeHandles/>
        </dgm:presLayoutVars>
      </dgm:prSet>
      <dgm:spPr/>
    </dgm:pt>
    <dgm:pt modelId="{8022FA59-F3F7-4EC5-B040-5D09841785A2}" type="pres">
      <dgm:prSet presAssocID="{4E977EED-CD83-4CA0-9A40-008B0554942E}" presName="pyramid" presStyleLbl="node1" presStyleIdx="0" presStyleCnt="1"/>
      <dgm:spPr/>
    </dgm:pt>
    <dgm:pt modelId="{AA96EB96-2991-4541-BA0D-D72B2CD3F875}" type="pres">
      <dgm:prSet presAssocID="{4E977EED-CD83-4CA0-9A40-008B0554942E}" presName="theList" presStyleCnt="0"/>
      <dgm:spPr/>
    </dgm:pt>
    <dgm:pt modelId="{BC897ACC-31C6-4168-8A14-247A7EECAF8E}" type="pres">
      <dgm:prSet presAssocID="{30C6EBFC-8649-4C78-82FB-A0E38ED9F76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F4E89-1841-4873-A608-23B13D6B986E}" type="pres">
      <dgm:prSet presAssocID="{30C6EBFC-8649-4C78-82FB-A0E38ED9F764}" presName="aSpace" presStyleCnt="0"/>
      <dgm:spPr/>
    </dgm:pt>
    <dgm:pt modelId="{96116FD1-0670-40F5-BD7C-B4AC05F1931B}" type="pres">
      <dgm:prSet presAssocID="{76DA5DA1-9C2A-4639-A233-E44BEEFB308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BB95BFE-540E-4D7A-B5B2-738FA028FBBE}" type="pres">
      <dgm:prSet presAssocID="{76DA5DA1-9C2A-4639-A233-E44BEEFB3084}" presName="aSpace" presStyleCnt="0"/>
      <dgm:spPr/>
    </dgm:pt>
    <dgm:pt modelId="{FDDB80B7-1363-46E2-80A5-6EE1F6A55945}" type="pres">
      <dgm:prSet presAssocID="{E1A879B4-3335-4653-A833-13A237D11F6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B571E3-78E7-48D0-974F-3023C6CDB555}" type="pres">
      <dgm:prSet presAssocID="{E1A879B4-3335-4653-A833-13A237D11F6C}" presName="aSpace" presStyleCnt="0"/>
      <dgm:spPr/>
    </dgm:pt>
  </dgm:ptLst>
  <dgm:cxnLst>
    <dgm:cxn modelId="{AD793585-19F1-4348-8B7E-DC8D227CCA75}" srcId="{4E977EED-CD83-4CA0-9A40-008B0554942E}" destId="{76DA5DA1-9C2A-4639-A233-E44BEEFB3084}" srcOrd="1" destOrd="0" parTransId="{67019306-6FFA-4E4B-9BD2-F1752C6A191D}" sibTransId="{1F9B29D5-C1FE-4751-9839-139A64A015D8}"/>
    <dgm:cxn modelId="{491B466F-2D93-42F0-B46B-04529AEC08BE}" type="presOf" srcId="{76DA5DA1-9C2A-4639-A233-E44BEEFB3084}" destId="{96116FD1-0670-40F5-BD7C-B4AC05F1931B}" srcOrd="0" destOrd="0" presId="urn:microsoft.com/office/officeart/2005/8/layout/pyramid2"/>
    <dgm:cxn modelId="{28C3D2B0-38FE-496D-8A1A-5F87171A05EE}" srcId="{4E977EED-CD83-4CA0-9A40-008B0554942E}" destId="{E1A879B4-3335-4653-A833-13A237D11F6C}" srcOrd="2" destOrd="0" parTransId="{DEA4E7F2-747B-4ECC-8FE6-C147D344483C}" sibTransId="{A1D0F77E-631F-4FA7-A6ED-311E7CA353F7}"/>
    <dgm:cxn modelId="{3DDF6CAE-669B-4E4C-B744-F7B7CA0B97CB}" type="presOf" srcId="{4E977EED-CD83-4CA0-9A40-008B0554942E}" destId="{2194D24B-67F6-4614-80FD-D87F926D29F9}" srcOrd="0" destOrd="0" presId="urn:microsoft.com/office/officeart/2005/8/layout/pyramid2"/>
    <dgm:cxn modelId="{A44D2DAE-0763-4229-B7C8-C4F79BE9B3BA}" type="presOf" srcId="{30C6EBFC-8649-4C78-82FB-A0E38ED9F764}" destId="{BC897ACC-31C6-4168-8A14-247A7EECAF8E}" srcOrd="0" destOrd="0" presId="urn:microsoft.com/office/officeart/2005/8/layout/pyramid2"/>
    <dgm:cxn modelId="{E8F30D2C-2EA8-42D8-972F-314A3AAF8D33}" type="presOf" srcId="{E1A879B4-3335-4653-A833-13A237D11F6C}" destId="{FDDB80B7-1363-46E2-80A5-6EE1F6A55945}" srcOrd="0" destOrd="0" presId="urn:microsoft.com/office/officeart/2005/8/layout/pyramid2"/>
    <dgm:cxn modelId="{A724A84A-5D12-4803-8806-1B8BF2BD2519}" srcId="{4E977EED-CD83-4CA0-9A40-008B0554942E}" destId="{30C6EBFC-8649-4C78-82FB-A0E38ED9F764}" srcOrd="0" destOrd="0" parTransId="{6B1F81FD-09B2-4E9F-A90C-6019D9A5EF3C}" sibTransId="{0BE3DFC3-068F-4E51-9A54-425DE8632A39}"/>
    <dgm:cxn modelId="{4D69E340-FD99-4CA7-B79E-14F6E414280F}" type="presParOf" srcId="{2194D24B-67F6-4614-80FD-D87F926D29F9}" destId="{8022FA59-F3F7-4EC5-B040-5D09841785A2}" srcOrd="0" destOrd="0" presId="urn:microsoft.com/office/officeart/2005/8/layout/pyramid2"/>
    <dgm:cxn modelId="{911A544F-C417-4D00-939B-3EB3BD4974B1}" type="presParOf" srcId="{2194D24B-67F6-4614-80FD-D87F926D29F9}" destId="{AA96EB96-2991-4541-BA0D-D72B2CD3F875}" srcOrd="1" destOrd="0" presId="urn:microsoft.com/office/officeart/2005/8/layout/pyramid2"/>
    <dgm:cxn modelId="{EC389F1D-DBB3-451C-9E4C-8935111AC064}" type="presParOf" srcId="{AA96EB96-2991-4541-BA0D-D72B2CD3F875}" destId="{BC897ACC-31C6-4168-8A14-247A7EECAF8E}" srcOrd="0" destOrd="0" presId="urn:microsoft.com/office/officeart/2005/8/layout/pyramid2"/>
    <dgm:cxn modelId="{2F4C3B3A-7DDD-4F7C-9331-810D89D3AE2B}" type="presParOf" srcId="{AA96EB96-2991-4541-BA0D-D72B2CD3F875}" destId="{692F4E89-1841-4873-A608-23B13D6B986E}" srcOrd="1" destOrd="0" presId="urn:microsoft.com/office/officeart/2005/8/layout/pyramid2"/>
    <dgm:cxn modelId="{0EE8C381-1414-4769-9E08-E0EF326639AF}" type="presParOf" srcId="{AA96EB96-2991-4541-BA0D-D72B2CD3F875}" destId="{96116FD1-0670-40F5-BD7C-B4AC05F1931B}" srcOrd="2" destOrd="0" presId="urn:microsoft.com/office/officeart/2005/8/layout/pyramid2"/>
    <dgm:cxn modelId="{8F63A2CB-A401-42DE-961D-1F07EEAA07AE}" type="presParOf" srcId="{AA96EB96-2991-4541-BA0D-D72B2CD3F875}" destId="{3BB95BFE-540E-4D7A-B5B2-738FA028FBBE}" srcOrd="3" destOrd="0" presId="urn:microsoft.com/office/officeart/2005/8/layout/pyramid2"/>
    <dgm:cxn modelId="{F04598C1-B7E7-4B9A-86DD-FFDE3C14DE5B}" type="presParOf" srcId="{AA96EB96-2991-4541-BA0D-D72B2CD3F875}" destId="{FDDB80B7-1363-46E2-80A5-6EE1F6A55945}" srcOrd="4" destOrd="0" presId="urn:microsoft.com/office/officeart/2005/8/layout/pyramid2"/>
    <dgm:cxn modelId="{75B65238-8A2C-4FFD-B874-352E4E2C205D}" type="presParOf" srcId="{AA96EB96-2991-4541-BA0D-D72B2CD3F875}" destId="{F1B571E3-78E7-48D0-974F-3023C6CDB55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يرفع بالضمة الظاهرة إذا كان صحيحا مجردا (يرفعُ اللهُ الذين آمنوا منكم)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endParaRPr lang="ar-SA" sz="2000" dirty="0" smtClean="0">
            <a:latin typeface="Arial" pitchFamily="34" charset="0"/>
            <a:cs typeface="Arial" pitchFamily="34" charset="0"/>
          </a:endParaRPr>
        </a:p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يرفع بالضمة المقدرة على آخره إذا كان معتلا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والفعل المعتل ما كان آخره ألف لينة ، أو واو ، أو ياء 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يرفع الفعل المضارع بثبوت النون إذا كان من الأفعال الخمسة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وهي كل مضارع اتصل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بالف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الاثنين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او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واو الجماعة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او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ياء المخاطبة</a:t>
          </a:r>
          <a:endParaRPr lang="he-IL" sz="2000" dirty="0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E5A883F5-27FA-498B-9784-6E16D9DD41A4}" type="pres">
      <dgm:prSet presAssocID="{D0EDC0E4-A440-4599-8646-A9C13E5537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6F2CBC-81D4-463B-8BD8-A02218F5D6CA}" type="pres">
      <dgm:prSet presAssocID="{3BD65712-4317-48A8-9E27-A7FDACE46483}" presName="parentLin" presStyleCnt="0"/>
      <dgm:spPr/>
    </dgm:pt>
    <dgm:pt modelId="{6D7F2BE0-D6CD-4437-B0CF-98DB71C417F1}" type="pres">
      <dgm:prSet presAssocID="{3BD65712-4317-48A8-9E27-A7FDACE4648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5025BB-FD5B-4B3E-B192-10A96C7596EF}" type="pres">
      <dgm:prSet presAssocID="{3BD65712-4317-48A8-9E27-A7FDACE46483}" presName="parentText" presStyleLbl="node1" presStyleIdx="0" presStyleCnt="3" custLinFactNeighborX="1010" custLinFactNeighborY="-791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4A387D2-94C2-4DE6-8B12-BB260F060EA9}" type="pres">
      <dgm:prSet presAssocID="{3BD65712-4317-48A8-9E27-A7FDACE46483}" presName="negativeSpace" presStyleCnt="0"/>
      <dgm:spPr/>
    </dgm:pt>
    <dgm:pt modelId="{9D0E9D21-E8E5-49DB-8629-B9AEEDB9790E}" type="pres">
      <dgm:prSet presAssocID="{3BD65712-4317-48A8-9E27-A7FDACE46483}" presName="childText" presStyleLbl="conFgAcc1" presStyleIdx="0" presStyleCnt="3">
        <dgm:presLayoutVars>
          <dgm:bulletEnabled val="1"/>
        </dgm:presLayoutVars>
      </dgm:prSet>
      <dgm:spPr/>
    </dgm:pt>
    <dgm:pt modelId="{5600555D-E259-4E29-831A-BD1B3FF06AD7}" type="pres">
      <dgm:prSet presAssocID="{0C16BB2E-26CF-4B81-B26B-A9C2F2991821}" presName="spaceBetweenRectangles" presStyleCnt="0"/>
      <dgm:spPr/>
    </dgm:pt>
    <dgm:pt modelId="{9E20C7B3-166E-4770-8341-C66C7F4FA112}" type="pres">
      <dgm:prSet presAssocID="{ACC2E766-B015-4C72-A94F-4F3982EE329B}" presName="parentLin" presStyleCnt="0"/>
      <dgm:spPr/>
    </dgm:pt>
    <dgm:pt modelId="{C24884FC-4E32-4163-AD4D-F001459BBB6C}" type="pres">
      <dgm:prSet presAssocID="{ACC2E766-B015-4C72-A94F-4F3982EE329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A33D6C-BEFE-46D7-80FC-463FB6605F00}" type="pres">
      <dgm:prSet presAssocID="{ACC2E766-B015-4C72-A94F-4F3982EE32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BE8F82-0A7B-45B1-A49F-A4C279782597}" type="pres">
      <dgm:prSet presAssocID="{ACC2E766-B015-4C72-A94F-4F3982EE329B}" presName="negativeSpace" presStyleCnt="0"/>
      <dgm:spPr/>
    </dgm:pt>
    <dgm:pt modelId="{8EFD1492-999A-4083-8DF9-A9E1121AA15D}" type="pres">
      <dgm:prSet presAssocID="{ACC2E766-B015-4C72-A94F-4F3982EE329B}" presName="childText" presStyleLbl="conFgAcc1" presStyleIdx="1" presStyleCnt="3">
        <dgm:presLayoutVars>
          <dgm:bulletEnabled val="1"/>
        </dgm:presLayoutVars>
      </dgm:prSet>
      <dgm:spPr/>
    </dgm:pt>
    <dgm:pt modelId="{CC14CD5C-7CDA-4151-9619-D5ED2DC8801E}" type="pres">
      <dgm:prSet presAssocID="{742E919A-483D-4E2A-895C-5AA81E47BB82}" presName="spaceBetweenRectangles" presStyleCnt="0"/>
      <dgm:spPr/>
    </dgm:pt>
    <dgm:pt modelId="{ED38CBCF-A791-43E4-9218-69BD6F3E6A3B}" type="pres">
      <dgm:prSet presAssocID="{A98927E0-2C22-43C9-AE1E-F4FD4591104B}" presName="parentLin" presStyleCnt="0"/>
      <dgm:spPr/>
    </dgm:pt>
    <dgm:pt modelId="{BF04B975-6BD5-4302-BA04-677F46D9045E}" type="pres">
      <dgm:prSet presAssocID="{A98927E0-2C22-43C9-AE1E-F4FD459110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75E640B-AB81-4B6C-AF44-4FB888B96028}" type="pres">
      <dgm:prSet presAssocID="{A98927E0-2C22-43C9-AE1E-F4FD459110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61CF2F-54B6-4D99-829B-F0172B9F8A39}" type="pres">
      <dgm:prSet presAssocID="{A98927E0-2C22-43C9-AE1E-F4FD4591104B}" presName="negativeSpace" presStyleCnt="0"/>
      <dgm:spPr/>
    </dgm:pt>
    <dgm:pt modelId="{9759A719-5AB4-4CE4-BED8-9662D6D45E96}" type="pres">
      <dgm:prSet presAssocID="{A98927E0-2C22-43C9-AE1E-F4FD459110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7BF090-6D0E-4584-BCB7-A9F57D5449A9}" type="presOf" srcId="{3BD65712-4317-48A8-9E27-A7FDACE46483}" destId="{6D7F2BE0-D6CD-4437-B0CF-98DB71C417F1}" srcOrd="0" destOrd="0" presId="urn:microsoft.com/office/officeart/2005/8/layout/list1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00001AEE-A0CF-4FD6-ABDF-40F4650F9AD0}" type="presOf" srcId="{ACC2E766-B015-4C72-A94F-4F3982EE329B}" destId="{C24884FC-4E32-4163-AD4D-F001459BBB6C}" srcOrd="0" destOrd="0" presId="urn:microsoft.com/office/officeart/2005/8/layout/list1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642748CF-D1AC-4515-B200-BE7454B78362}" type="presOf" srcId="{ACC2E766-B015-4C72-A94F-4F3982EE329B}" destId="{DFA33D6C-BEFE-46D7-80FC-463FB6605F00}" srcOrd="1" destOrd="0" presId="urn:microsoft.com/office/officeart/2005/8/layout/list1"/>
    <dgm:cxn modelId="{719020F6-1F88-4DF1-9E4F-F3BE4A4A67C0}" type="presOf" srcId="{A98927E0-2C22-43C9-AE1E-F4FD4591104B}" destId="{BF04B975-6BD5-4302-BA04-677F46D9045E}" srcOrd="0" destOrd="0" presId="urn:microsoft.com/office/officeart/2005/8/layout/list1"/>
    <dgm:cxn modelId="{46B1D07C-87C8-4013-9541-07D6B87AF490}" type="presOf" srcId="{A98927E0-2C22-43C9-AE1E-F4FD4591104B}" destId="{775E640B-AB81-4B6C-AF44-4FB888B96028}" srcOrd="1" destOrd="0" presId="urn:microsoft.com/office/officeart/2005/8/layout/list1"/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22AAED0B-1CD0-4A35-AE7C-395BBB540AE2}" type="presOf" srcId="{D0EDC0E4-A440-4599-8646-A9C13E55373A}" destId="{E5A883F5-27FA-498B-9784-6E16D9DD41A4}" srcOrd="0" destOrd="0" presId="urn:microsoft.com/office/officeart/2005/8/layout/list1"/>
    <dgm:cxn modelId="{1E037E81-F9DE-4D55-91F3-4AE9D334AA8E}" type="presOf" srcId="{3BD65712-4317-48A8-9E27-A7FDACE46483}" destId="{4D5025BB-FD5B-4B3E-B192-10A96C7596EF}" srcOrd="1" destOrd="0" presId="urn:microsoft.com/office/officeart/2005/8/layout/list1"/>
    <dgm:cxn modelId="{A81528BD-0336-4181-8228-793DC0620A08}" type="presParOf" srcId="{E5A883F5-27FA-498B-9784-6E16D9DD41A4}" destId="{856F2CBC-81D4-463B-8BD8-A02218F5D6CA}" srcOrd="0" destOrd="0" presId="urn:microsoft.com/office/officeart/2005/8/layout/list1"/>
    <dgm:cxn modelId="{DC489782-A81E-4678-9BDC-C10221285A5B}" type="presParOf" srcId="{856F2CBC-81D4-463B-8BD8-A02218F5D6CA}" destId="{6D7F2BE0-D6CD-4437-B0CF-98DB71C417F1}" srcOrd="0" destOrd="0" presId="urn:microsoft.com/office/officeart/2005/8/layout/list1"/>
    <dgm:cxn modelId="{FD9F2DC6-CD3C-478F-B6C4-F29F8578AC1E}" type="presParOf" srcId="{856F2CBC-81D4-463B-8BD8-A02218F5D6CA}" destId="{4D5025BB-FD5B-4B3E-B192-10A96C7596EF}" srcOrd="1" destOrd="0" presId="urn:microsoft.com/office/officeart/2005/8/layout/list1"/>
    <dgm:cxn modelId="{B559A5DC-D15D-4A07-A015-F6C54CC9D1BA}" type="presParOf" srcId="{E5A883F5-27FA-498B-9784-6E16D9DD41A4}" destId="{A4A387D2-94C2-4DE6-8B12-BB260F060EA9}" srcOrd="1" destOrd="0" presId="urn:microsoft.com/office/officeart/2005/8/layout/list1"/>
    <dgm:cxn modelId="{5C5D2159-CFEE-45AD-A22C-9A08ECAC7B70}" type="presParOf" srcId="{E5A883F5-27FA-498B-9784-6E16D9DD41A4}" destId="{9D0E9D21-E8E5-49DB-8629-B9AEEDB9790E}" srcOrd="2" destOrd="0" presId="urn:microsoft.com/office/officeart/2005/8/layout/list1"/>
    <dgm:cxn modelId="{C904D429-7F70-49DF-90FD-2B1595786C29}" type="presParOf" srcId="{E5A883F5-27FA-498B-9784-6E16D9DD41A4}" destId="{5600555D-E259-4E29-831A-BD1B3FF06AD7}" srcOrd="3" destOrd="0" presId="urn:microsoft.com/office/officeart/2005/8/layout/list1"/>
    <dgm:cxn modelId="{35CB0C3A-9D61-409B-B2A1-8B0AF19C44C3}" type="presParOf" srcId="{E5A883F5-27FA-498B-9784-6E16D9DD41A4}" destId="{9E20C7B3-166E-4770-8341-C66C7F4FA112}" srcOrd="4" destOrd="0" presId="urn:microsoft.com/office/officeart/2005/8/layout/list1"/>
    <dgm:cxn modelId="{26B2CB1E-C8B9-4470-B05C-0A912A1D40B5}" type="presParOf" srcId="{9E20C7B3-166E-4770-8341-C66C7F4FA112}" destId="{C24884FC-4E32-4163-AD4D-F001459BBB6C}" srcOrd="0" destOrd="0" presId="urn:microsoft.com/office/officeart/2005/8/layout/list1"/>
    <dgm:cxn modelId="{C00CCFD3-8651-4E35-AB8A-6056DDFCEAEB}" type="presParOf" srcId="{9E20C7B3-166E-4770-8341-C66C7F4FA112}" destId="{DFA33D6C-BEFE-46D7-80FC-463FB6605F00}" srcOrd="1" destOrd="0" presId="urn:microsoft.com/office/officeart/2005/8/layout/list1"/>
    <dgm:cxn modelId="{EB2EBFD2-E03F-415C-95DE-3179BBF75107}" type="presParOf" srcId="{E5A883F5-27FA-498B-9784-6E16D9DD41A4}" destId="{A2BE8F82-0A7B-45B1-A49F-A4C279782597}" srcOrd="5" destOrd="0" presId="urn:microsoft.com/office/officeart/2005/8/layout/list1"/>
    <dgm:cxn modelId="{4E051BC6-D9AB-45D7-9CDB-2B21B9B49051}" type="presParOf" srcId="{E5A883F5-27FA-498B-9784-6E16D9DD41A4}" destId="{8EFD1492-999A-4083-8DF9-A9E1121AA15D}" srcOrd="6" destOrd="0" presId="urn:microsoft.com/office/officeart/2005/8/layout/list1"/>
    <dgm:cxn modelId="{B1A8DDCD-5DB8-4D9E-A557-434FAE1BC68B}" type="presParOf" srcId="{E5A883F5-27FA-498B-9784-6E16D9DD41A4}" destId="{CC14CD5C-7CDA-4151-9619-D5ED2DC8801E}" srcOrd="7" destOrd="0" presId="urn:microsoft.com/office/officeart/2005/8/layout/list1"/>
    <dgm:cxn modelId="{1B8A8EC8-E965-4D22-8B64-F1B3090E4CEE}" type="presParOf" srcId="{E5A883F5-27FA-498B-9784-6E16D9DD41A4}" destId="{ED38CBCF-A791-43E4-9218-69BD6F3E6A3B}" srcOrd="8" destOrd="0" presId="urn:microsoft.com/office/officeart/2005/8/layout/list1"/>
    <dgm:cxn modelId="{DCD83F31-8D96-4222-A9E1-24238EFC0807}" type="presParOf" srcId="{ED38CBCF-A791-43E4-9218-69BD6F3E6A3B}" destId="{BF04B975-6BD5-4302-BA04-677F46D9045E}" srcOrd="0" destOrd="0" presId="urn:microsoft.com/office/officeart/2005/8/layout/list1"/>
    <dgm:cxn modelId="{2DF79392-D9B0-4DB7-B301-8DF2D8D940F6}" type="presParOf" srcId="{ED38CBCF-A791-43E4-9218-69BD6F3E6A3B}" destId="{775E640B-AB81-4B6C-AF44-4FB888B96028}" srcOrd="1" destOrd="0" presId="urn:microsoft.com/office/officeart/2005/8/layout/list1"/>
    <dgm:cxn modelId="{8F18901B-9534-42A5-B92F-6A7230B5373E}" type="presParOf" srcId="{E5A883F5-27FA-498B-9784-6E16D9DD41A4}" destId="{BA61CF2F-54B6-4D99-829B-F0172B9F8A39}" srcOrd="9" destOrd="0" presId="urn:microsoft.com/office/officeart/2005/8/layout/list1"/>
    <dgm:cxn modelId="{793FE0AC-C713-4EBD-AD93-C22EB7619BD2}" type="presParOf" srcId="{E5A883F5-27FA-498B-9784-6E16D9DD41A4}" destId="{9759A719-5AB4-4CE4-BED8-9662D6D45E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hList6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ينصب بالفتحة الظاهرة على آخره إذا كان صحيحا أو معتلا بالواو    أو الياء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ينصب بالفتحة المقدرة على آخره إذا كان معتلا بالألف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3- النصب بحذف النون إذا كان من الأفعال الخمسة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  فلا جناح عليهما أن يصلحا بينهما 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9F0D462C-521C-472B-BF5B-35A70179B737}" type="pres">
      <dgm:prSet presAssocID="{D0EDC0E4-A440-4599-8646-A9C13E5537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D51462-D24E-4329-855E-63E6AC0AF42C}" type="pres">
      <dgm:prSet presAssocID="{3BD65712-4317-48A8-9E27-A7FDACE464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529E8-AD45-445F-B545-20EE4EA45B27}" type="pres">
      <dgm:prSet presAssocID="{0C16BB2E-26CF-4B81-B26B-A9C2F2991821}" presName="sibTrans" presStyleCnt="0"/>
      <dgm:spPr/>
    </dgm:pt>
    <dgm:pt modelId="{0F227C6A-32A1-4CC6-A1F7-291194865F5C}" type="pres">
      <dgm:prSet presAssocID="{ACC2E766-B015-4C72-A94F-4F3982EE32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C19A2-94F2-4254-B225-96FDFA9CAEC6}" type="pres">
      <dgm:prSet presAssocID="{742E919A-483D-4E2A-895C-5AA81E47BB82}" presName="sibTrans" presStyleCnt="0"/>
      <dgm:spPr/>
    </dgm:pt>
    <dgm:pt modelId="{FEB59EA0-B61E-4DE6-8DA9-EE6A87520BEE}" type="pres">
      <dgm:prSet presAssocID="{A98927E0-2C22-43C9-AE1E-F4FD459110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C06D0E96-A0BC-4CD0-9B8E-906908A2856A}" type="presOf" srcId="{ACC2E766-B015-4C72-A94F-4F3982EE329B}" destId="{0F227C6A-32A1-4CC6-A1F7-291194865F5C}" srcOrd="0" destOrd="0" presId="urn:microsoft.com/office/officeart/2005/8/layout/hList6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6B5D98DD-C751-4BE0-8AEA-27C823D61DD1}" type="presOf" srcId="{3BD65712-4317-48A8-9E27-A7FDACE46483}" destId="{37D51462-D24E-4329-855E-63E6AC0AF42C}" srcOrd="0" destOrd="0" presId="urn:microsoft.com/office/officeart/2005/8/layout/hList6"/>
    <dgm:cxn modelId="{13E293C9-A783-42D1-A9DB-7B60347FC6BB}" type="presOf" srcId="{D0EDC0E4-A440-4599-8646-A9C13E55373A}" destId="{9F0D462C-521C-472B-BF5B-35A70179B737}" srcOrd="0" destOrd="0" presId="urn:microsoft.com/office/officeart/2005/8/layout/hList6"/>
    <dgm:cxn modelId="{01515347-BF69-4789-A2AA-B8F18EF41689}" type="presOf" srcId="{A98927E0-2C22-43C9-AE1E-F4FD4591104B}" destId="{FEB59EA0-B61E-4DE6-8DA9-EE6A87520BEE}" srcOrd="0" destOrd="0" presId="urn:microsoft.com/office/officeart/2005/8/layout/hList6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F0B152F2-131F-447A-8AB5-C0A51F18C399}" type="presParOf" srcId="{9F0D462C-521C-472B-BF5B-35A70179B737}" destId="{37D51462-D24E-4329-855E-63E6AC0AF42C}" srcOrd="0" destOrd="0" presId="urn:microsoft.com/office/officeart/2005/8/layout/hList6"/>
    <dgm:cxn modelId="{855B2805-9A32-4924-8B99-2BC607A6044C}" type="presParOf" srcId="{9F0D462C-521C-472B-BF5B-35A70179B737}" destId="{070529E8-AD45-445F-B545-20EE4EA45B27}" srcOrd="1" destOrd="0" presId="urn:microsoft.com/office/officeart/2005/8/layout/hList6"/>
    <dgm:cxn modelId="{9D96B2A8-C7E2-409B-A3F3-4CC0B935A7FF}" type="presParOf" srcId="{9F0D462C-521C-472B-BF5B-35A70179B737}" destId="{0F227C6A-32A1-4CC6-A1F7-291194865F5C}" srcOrd="2" destOrd="0" presId="urn:microsoft.com/office/officeart/2005/8/layout/hList6"/>
    <dgm:cxn modelId="{3A548CE1-D204-4347-A30E-B5293D3263C0}" type="presParOf" srcId="{9F0D462C-521C-472B-BF5B-35A70179B737}" destId="{9E1C19A2-94F2-4254-B225-96FDFA9CAEC6}" srcOrd="3" destOrd="0" presId="urn:microsoft.com/office/officeart/2005/8/layout/hList6"/>
    <dgm:cxn modelId="{4C885492-C5B7-44A8-A579-CDCCDA1B69A8}" type="presParOf" srcId="{9F0D462C-521C-472B-BF5B-35A70179B737}" destId="{FEB59EA0-B61E-4DE6-8DA9-EE6A87520BE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target3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بالسكون إذا كان صحيحا مجردا 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( فمن لم يجدْ فصيام ثلاثة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آيام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) 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endParaRPr lang="ar-SA" sz="2000" dirty="0" smtClean="0">
            <a:latin typeface="Arial" pitchFamily="34" charset="0"/>
            <a:cs typeface="Arial" pitchFamily="34" charset="0"/>
          </a:endParaRPr>
        </a:p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بحذف حرف العلة إذا كان معتلا ، وتنيب حركة الإعراب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المناسبة عن الحرف المحذوف  (ولا يأبَ كاتبٌ أن يكتب)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بحذف النون إذا كان من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الافعال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الخمسة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(فإن لم يكونا رجلين فرجلٌ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وأمرأتان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)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343709BE-1214-46AB-B2AB-DEDDCF9F20CB}" type="pres">
      <dgm:prSet presAssocID="{D0EDC0E4-A440-4599-8646-A9C13E55373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C586C7-00A8-4A1F-B938-9DB44DF72DF1}" type="pres">
      <dgm:prSet presAssocID="{3BD65712-4317-48A8-9E27-A7FDACE46483}" presName="circle1" presStyleLbl="node1" presStyleIdx="0" presStyleCnt="3"/>
      <dgm:spPr/>
    </dgm:pt>
    <dgm:pt modelId="{1AC277CF-DD17-427A-8EE4-1D42DD53D3F4}" type="pres">
      <dgm:prSet presAssocID="{3BD65712-4317-48A8-9E27-A7FDACE46483}" presName="space" presStyleCnt="0"/>
      <dgm:spPr/>
    </dgm:pt>
    <dgm:pt modelId="{16461B0C-A341-487E-AD80-16E4858A7BA4}" type="pres">
      <dgm:prSet presAssocID="{3BD65712-4317-48A8-9E27-A7FDACE46483}" presName="rect1" presStyleLbl="alignAcc1" presStyleIdx="0" presStyleCnt="3"/>
      <dgm:spPr/>
      <dgm:t>
        <a:bodyPr/>
        <a:lstStyle/>
        <a:p>
          <a:pPr rtl="1"/>
          <a:endParaRPr lang="he-IL"/>
        </a:p>
      </dgm:t>
    </dgm:pt>
    <dgm:pt modelId="{57E330B7-A4D3-4BE8-B1D4-99822F045B1D}" type="pres">
      <dgm:prSet presAssocID="{ACC2E766-B015-4C72-A94F-4F3982EE329B}" presName="vertSpace2" presStyleLbl="node1" presStyleIdx="0" presStyleCnt="3"/>
      <dgm:spPr/>
    </dgm:pt>
    <dgm:pt modelId="{9ED42CBC-E0D9-457E-8A22-87881CEB4CA4}" type="pres">
      <dgm:prSet presAssocID="{ACC2E766-B015-4C72-A94F-4F3982EE329B}" presName="circle2" presStyleLbl="node1" presStyleIdx="1" presStyleCnt="3"/>
      <dgm:spPr/>
    </dgm:pt>
    <dgm:pt modelId="{F4E8D791-01DE-4EFF-91D6-F1EF9B5C6D8F}" type="pres">
      <dgm:prSet presAssocID="{ACC2E766-B015-4C72-A94F-4F3982EE329B}" presName="rect2" presStyleLbl="alignAcc1" presStyleIdx="1" presStyleCnt="3"/>
      <dgm:spPr/>
      <dgm:t>
        <a:bodyPr/>
        <a:lstStyle/>
        <a:p>
          <a:pPr rtl="1"/>
          <a:endParaRPr lang="he-IL"/>
        </a:p>
      </dgm:t>
    </dgm:pt>
    <dgm:pt modelId="{2D053505-1330-4E5B-8E64-C1AADA08D405}" type="pres">
      <dgm:prSet presAssocID="{A98927E0-2C22-43C9-AE1E-F4FD4591104B}" presName="vertSpace3" presStyleLbl="node1" presStyleIdx="1" presStyleCnt="3"/>
      <dgm:spPr/>
    </dgm:pt>
    <dgm:pt modelId="{0B8538AF-2519-4512-9884-1822F6E8323B}" type="pres">
      <dgm:prSet presAssocID="{A98927E0-2C22-43C9-AE1E-F4FD4591104B}" presName="circle3" presStyleLbl="node1" presStyleIdx="2" presStyleCnt="3"/>
      <dgm:spPr/>
    </dgm:pt>
    <dgm:pt modelId="{DDB35B48-B04C-40DB-B2AA-E42E49866F2F}" type="pres">
      <dgm:prSet presAssocID="{A98927E0-2C22-43C9-AE1E-F4FD4591104B}" presName="rect3" presStyleLbl="alignAcc1" presStyleIdx="2" presStyleCnt="3"/>
      <dgm:spPr/>
      <dgm:t>
        <a:bodyPr/>
        <a:lstStyle/>
        <a:p>
          <a:pPr rtl="1"/>
          <a:endParaRPr lang="he-IL"/>
        </a:p>
      </dgm:t>
    </dgm:pt>
    <dgm:pt modelId="{05EE8DBF-2389-4399-8EC9-B9C954E53A84}" type="pres">
      <dgm:prSet presAssocID="{3BD65712-4317-48A8-9E27-A7FDACE4648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3DB6E8-ADB2-48F7-AF1D-36C9338C4D71}" type="pres">
      <dgm:prSet presAssocID="{ACC2E766-B015-4C72-A94F-4F3982EE329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06CA6F-F161-476C-8E4E-96E9B4793421}" type="pres">
      <dgm:prSet presAssocID="{A98927E0-2C22-43C9-AE1E-F4FD4591104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AE353039-DE6B-4372-B834-CED3ED7604F5}" type="presOf" srcId="{ACC2E766-B015-4C72-A94F-4F3982EE329B}" destId="{F4E8D791-01DE-4EFF-91D6-F1EF9B5C6D8F}" srcOrd="0" destOrd="0" presId="urn:microsoft.com/office/officeart/2005/8/layout/target3"/>
    <dgm:cxn modelId="{057DE5A6-76BB-485D-9BC1-4EB2B06EF071}" type="presOf" srcId="{D0EDC0E4-A440-4599-8646-A9C13E55373A}" destId="{343709BE-1214-46AB-B2AB-DEDDCF9F20CB}" srcOrd="0" destOrd="0" presId="urn:microsoft.com/office/officeart/2005/8/layout/target3"/>
    <dgm:cxn modelId="{E6C7F1EC-F14E-42AC-BCD0-2F1C82FAD5D1}" type="presOf" srcId="{A98927E0-2C22-43C9-AE1E-F4FD4591104B}" destId="{DDB35B48-B04C-40DB-B2AA-E42E49866F2F}" srcOrd="0" destOrd="0" presId="urn:microsoft.com/office/officeart/2005/8/layout/target3"/>
    <dgm:cxn modelId="{F26F6B31-9E4B-496F-8057-1120B36ADA19}" type="presOf" srcId="{3BD65712-4317-48A8-9E27-A7FDACE46483}" destId="{16461B0C-A341-487E-AD80-16E4858A7BA4}" srcOrd="0" destOrd="0" presId="urn:microsoft.com/office/officeart/2005/8/layout/target3"/>
    <dgm:cxn modelId="{9C67F9F3-EC1F-456A-B16A-4217EFB6EA11}" type="presOf" srcId="{ACC2E766-B015-4C72-A94F-4F3982EE329B}" destId="{FF3DB6E8-ADB2-48F7-AF1D-36C9338C4D71}" srcOrd="1" destOrd="0" presId="urn:microsoft.com/office/officeart/2005/8/layout/target3"/>
    <dgm:cxn modelId="{20CB1253-1A48-471D-B3F8-4CC5174E3828}" type="presOf" srcId="{3BD65712-4317-48A8-9E27-A7FDACE46483}" destId="{05EE8DBF-2389-4399-8EC9-B9C954E53A84}" srcOrd="1" destOrd="0" presId="urn:microsoft.com/office/officeart/2005/8/layout/target3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066B27EF-0B15-4726-91CB-E3D5350414A4}" type="presOf" srcId="{A98927E0-2C22-43C9-AE1E-F4FD4591104B}" destId="{EA06CA6F-F161-476C-8E4E-96E9B4793421}" srcOrd="1" destOrd="0" presId="urn:microsoft.com/office/officeart/2005/8/layout/target3"/>
    <dgm:cxn modelId="{45928D06-45DE-466E-8D85-976541CFFC87}" type="presParOf" srcId="{343709BE-1214-46AB-B2AB-DEDDCF9F20CB}" destId="{99C586C7-00A8-4A1F-B938-9DB44DF72DF1}" srcOrd="0" destOrd="0" presId="urn:microsoft.com/office/officeart/2005/8/layout/target3"/>
    <dgm:cxn modelId="{75296F2B-2691-4678-A397-1371F344BAF4}" type="presParOf" srcId="{343709BE-1214-46AB-B2AB-DEDDCF9F20CB}" destId="{1AC277CF-DD17-427A-8EE4-1D42DD53D3F4}" srcOrd="1" destOrd="0" presId="urn:microsoft.com/office/officeart/2005/8/layout/target3"/>
    <dgm:cxn modelId="{BB104561-EEA4-43AD-AAB3-CEECE9B96FD7}" type="presParOf" srcId="{343709BE-1214-46AB-B2AB-DEDDCF9F20CB}" destId="{16461B0C-A341-487E-AD80-16E4858A7BA4}" srcOrd="2" destOrd="0" presId="urn:microsoft.com/office/officeart/2005/8/layout/target3"/>
    <dgm:cxn modelId="{797C06C9-0EB1-464E-8C1B-6C25438731C2}" type="presParOf" srcId="{343709BE-1214-46AB-B2AB-DEDDCF9F20CB}" destId="{57E330B7-A4D3-4BE8-B1D4-99822F045B1D}" srcOrd="3" destOrd="0" presId="urn:microsoft.com/office/officeart/2005/8/layout/target3"/>
    <dgm:cxn modelId="{2EBEE4EF-30AE-4DB8-8230-7EB43DA44E9F}" type="presParOf" srcId="{343709BE-1214-46AB-B2AB-DEDDCF9F20CB}" destId="{9ED42CBC-E0D9-457E-8A22-87881CEB4CA4}" srcOrd="4" destOrd="0" presId="urn:microsoft.com/office/officeart/2005/8/layout/target3"/>
    <dgm:cxn modelId="{AF6256DD-6773-40D8-8422-5FA3B20F8DFD}" type="presParOf" srcId="{343709BE-1214-46AB-B2AB-DEDDCF9F20CB}" destId="{F4E8D791-01DE-4EFF-91D6-F1EF9B5C6D8F}" srcOrd="5" destOrd="0" presId="urn:microsoft.com/office/officeart/2005/8/layout/target3"/>
    <dgm:cxn modelId="{37C891DF-98F8-4824-8C5B-C03A694F26CC}" type="presParOf" srcId="{343709BE-1214-46AB-B2AB-DEDDCF9F20CB}" destId="{2D053505-1330-4E5B-8E64-C1AADA08D405}" srcOrd="6" destOrd="0" presId="urn:microsoft.com/office/officeart/2005/8/layout/target3"/>
    <dgm:cxn modelId="{F41FBE27-8CE9-419A-8385-F8EA592D1592}" type="presParOf" srcId="{343709BE-1214-46AB-B2AB-DEDDCF9F20CB}" destId="{0B8538AF-2519-4512-9884-1822F6E8323B}" srcOrd="7" destOrd="0" presId="urn:microsoft.com/office/officeart/2005/8/layout/target3"/>
    <dgm:cxn modelId="{6BA9E2B4-CC97-49DF-889F-671BF0B91F07}" type="presParOf" srcId="{343709BE-1214-46AB-B2AB-DEDDCF9F20CB}" destId="{DDB35B48-B04C-40DB-B2AA-E42E49866F2F}" srcOrd="8" destOrd="0" presId="urn:microsoft.com/office/officeart/2005/8/layout/target3"/>
    <dgm:cxn modelId="{000C1AC7-FA75-40EE-983B-724B395A87C4}" type="presParOf" srcId="{343709BE-1214-46AB-B2AB-DEDDCF9F20CB}" destId="{05EE8DBF-2389-4399-8EC9-B9C954E53A84}" srcOrd="9" destOrd="0" presId="urn:microsoft.com/office/officeart/2005/8/layout/target3"/>
    <dgm:cxn modelId="{1093DE48-A1DA-41D4-9D6B-DD65329CF954}" type="presParOf" srcId="{343709BE-1214-46AB-B2AB-DEDDCF9F20CB}" destId="{FF3DB6E8-ADB2-48F7-AF1D-36C9338C4D71}" srcOrd="10" destOrd="0" presId="urn:microsoft.com/office/officeart/2005/8/layout/target3"/>
    <dgm:cxn modelId="{FCCE0586-FC76-4219-B12F-86976642CCDD}" type="presParOf" srcId="{343709BE-1214-46AB-B2AB-DEDDCF9F20CB}" destId="{EA06CA6F-F161-476C-8E4E-96E9B479342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AC21A-3C9C-42C3-8FE3-045DE0C44931}">
      <dsp:nvSpPr>
        <dsp:cNvPr id="0" name=""/>
        <dsp:cNvSpPr/>
      </dsp:nvSpPr>
      <dsp:spPr>
        <a:xfrm>
          <a:off x="2925689" y="0"/>
          <a:ext cx="2372024" cy="23723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9EBB4-281E-4D56-96B8-F2EC20B365DE}">
      <dsp:nvSpPr>
        <dsp:cNvPr id="0" name=""/>
        <dsp:cNvSpPr/>
      </dsp:nvSpPr>
      <dsp:spPr>
        <a:xfrm>
          <a:off x="3449984" y="856503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" action="ppaction://hlinksldjump"/>
            </a:rPr>
            <a:t>المادة النظرية</a:t>
          </a:r>
          <a:endParaRPr lang="he-IL" sz="23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49984" y="856503"/>
        <a:ext cx="1318088" cy="658886"/>
      </dsp:txXfrm>
    </dsp:sp>
    <dsp:sp modelId="{F4A02233-D6D7-4DBF-9EDA-517B67387639}">
      <dsp:nvSpPr>
        <dsp:cNvPr id="0" name=""/>
        <dsp:cNvSpPr/>
      </dsp:nvSpPr>
      <dsp:spPr>
        <a:xfrm>
          <a:off x="2304251" y="1368164"/>
          <a:ext cx="2372024" cy="23723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301476"/>
                <a:satOff val="-19508"/>
                <a:lumOff val="178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301476"/>
                <a:satOff val="-19508"/>
                <a:lumOff val="17811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301476"/>
                <a:satOff val="-19508"/>
                <a:lumOff val="178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5A996F-6BDE-48BF-8E86-05B4B91760B5}">
      <dsp:nvSpPr>
        <dsp:cNvPr id="0" name=""/>
        <dsp:cNvSpPr/>
      </dsp:nvSpPr>
      <dsp:spPr>
        <a:xfrm>
          <a:off x="2793836" y="2227499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baseline="0" dirty="0" smtClean="0">
              <a:hlinkClick xmlns:r="http://schemas.openxmlformats.org/officeDocument/2006/relationships" r:id="" action="ppaction://hlinksldjump"/>
            </a:rPr>
            <a:t>التمارين</a:t>
          </a:r>
          <a:endParaRPr lang="he-IL" sz="2300" kern="1200" baseline="0" dirty="0"/>
        </a:p>
      </dsp:txBody>
      <dsp:txXfrm>
        <a:off x="2793836" y="2227499"/>
        <a:ext cx="1318088" cy="658886"/>
      </dsp:txXfrm>
    </dsp:sp>
    <dsp:sp modelId="{E678F37A-F00F-4FD5-9A8F-3B7EB91378E2}">
      <dsp:nvSpPr>
        <dsp:cNvPr id="0" name=""/>
        <dsp:cNvSpPr/>
      </dsp:nvSpPr>
      <dsp:spPr>
        <a:xfrm>
          <a:off x="3094515" y="2889342"/>
          <a:ext cx="2037936" cy="203875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602953"/>
                <a:satOff val="-39016"/>
                <a:lumOff val="35622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602953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C20C18-1C80-435E-B36B-3E70BA499DB5}">
      <dsp:nvSpPr>
        <dsp:cNvPr id="0" name=""/>
        <dsp:cNvSpPr/>
      </dsp:nvSpPr>
      <dsp:spPr>
        <a:xfrm>
          <a:off x="3456385" y="3600401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hlinkClick xmlns:r="http://schemas.openxmlformats.org/officeDocument/2006/relationships" r:id="" action="ppaction://hlinksldjump"/>
            </a:rPr>
            <a:t>الفعاليات</a:t>
          </a:r>
          <a:r>
            <a:rPr lang="ar-SA" sz="2300" kern="1200" dirty="0" smtClean="0"/>
            <a:t> </a:t>
          </a:r>
          <a:endParaRPr lang="he-IL" sz="2300" kern="1200" dirty="0"/>
        </a:p>
      </dsp:txBody>
      <dsp:txXfrm>
        <a:off x="3456385" y="3600401"/>
        <a:ext cx="1318088" cy="6588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5318D-898B-46E4-BED3-13074BA5E62F}">
      <dsp:nvSpPr>
        <dsp:cNvPr id="0" name=""/>
        <dsp:cNvSpPr/>
      </dsp:nvSpPr>
      <dsp:spPr>
        <a:xfrm>
          <a:off x="0" y="15786"/>
          <a:ext cx="6096000" cy="38100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55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1D9880A-80FC-487D-93B8-28ABE2B6D9CE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33D409-FADE-4C54-923E-6F8E35BCAE13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الامر</a:t>
          </a:r>
          <a:endParaRPr lang="he-IL" sz="3500" kern="1200" dirty="0"/>
        </a:p>
      </dsp:txBody>
      <dsp:txXfrm>
        <a:off x="853440" y="2835910"/>
        <a:ext cx="1420368" cy="1101090"/>
      </dsp:txXfrm>
    </dsp:sp>
    <dsp:sp modelId="{43B99B66-9432-4955-BD4B-2819CFB9655C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4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4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4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00198F-F8DE-430B-BE65-A6B9F98B5CDD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المضارع</a:t>
          </a:r>
          <a:endParaRPr lang="he-IL" sz="3500" kern="1200" dirty="0"/>
        </a:p>
      </dsp:txBody>
      <dsp:txXfrm>
        <a:off x="2316480" y="1864359"/>
        <a:ext cx="1463040" cy="2072640"/>
      </dsp:txXfrm>
    </dsp:sp>
    <dsp:sp modelId="{5E028C18-786B-4804-AD1B-D22E323E6074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4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4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4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D7FA-04AF-468F-8EE9-E5C98A5C7205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 الماضي</a:t>
          </a:r>
          <a:endParaRPr lang="he-IL" sz="3500" kern="1200" dirty="0"/>
        </a:p>
      </dsp:txBody>
      <dsp:txXfrm>
        <a:off x="4053840" y="1289049"/>
        <a:ext cx="1463040" cy="2647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73C6B-93E2-4C8B-8D6D-20E8F8473B26}">
      <dsp:nvSpPr>
        <dsp:cNvPr id="0" name=""/>
        <dsp:cNvSpPr/>
      </dsp:nvSpPr>
      <dsp:spPr>
        <a:xfrm>
          <a:off x="2890498" y="2194718"/>
          <a:ext cx="547099" cy="1042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549" y="0"/>
              </a:lnTo>
              <a:lnTo>
                <a:pt x="273549" y="1042491"/>
              </a:lnTo>
              <a:lnTo>
                <a:pt x="547099" y="1042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34614" y="2686530"/>
        <a:ext cx="58866" cy="58866"/>
      </dsp:txXfrm>
    </dsp:sp>
    <dsp:sp modelId="{8281F0D8-96D3-4984-AFCA-AD4B29E1CDD2}">
      <dsp:nvSpPr>
        <dsp:cNvPr id="0" name=""/>
        <dsp:cNvSpPr/>
      </dsp:nvSpPr>
      <dsp:spPr>
        <a:xfrm>
          <a:off x="2890498" y="2148998"/>
          <a:ext cx="547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709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50370" y="2181041"/>
        <a:ext cx="27354" cy="27354"/>
      </dsp:txXfrm>
    </dsp:sp>
    <dsp:sp modelId="{A7477B64-7F38-4B21-9130-9477D24FFA9C}">
      <dsp:nvSpPr>
        <dsp:cNvPr id="0" name=""/>
        <dsp:cNvSpPr/>
      </dsp:nvSpPr>
      <dsp:spPr>
        <a:xfrm>
          <a:off x="2890498" y="1152227"/>
          <a:ext cx="547099" cy="1042491"/>
        </a:xfrm>
        <a:custGeom>
          <a:avLst/>
          <a:gdLst/>
          <a:ahLst/>
          <a:cxnLst/>
          <a:rect l="0" t="0" r="0" b="0"/>
          <a:pathLst>
            <a:path>
              <a:moveTo>
                <a:pt x="0" y="1042491"/>
              </a:moveTo>
              <a:lnTo>
                <a:pt x="273549" y="1042491"/>
              </a:lnTo>
              <a:lnTo>
                <a:pt x="273549" y="0"/>
              </a:lnTo>
              <a:lnTo>
                <a:pt x="5470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34614" y="1644039"/>
        <a:ext cx="58866" cy="58866"/>
      </dsp:txXfrm>
    </dsp:sp>
    <dsp:sp modelId="{CF1D947A-D9AC-49E8-BB60-91A58F2FE813}">
      <dsp:nvSpPr>
        <dsp:cNvPr id="0" name=""/>
        <dsp:cNvSpPr/>
      </dsp:nvSpPr>
      <dsp:spPr>
        <a:xfrm rot="16200000">
          <a:off x="278783" y="1777721"/>
          <a:ext cx="438943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يبنى الفعل الماضي على:</a:t>
          </a:r>
          <a:endParaRPr lang="he-IL" sz="4300" kern="1200" dirty="0"/>
        </a:p>
      </dsp:txBody>
      <dsp:txXfrm>
        <a:off x="278783" y="1777721"/>
        <a:ext cx="4389437" cy="833993"/>
      </dsp:txXfrm>
    </dsp:sp>
    <dsp:sp modelId="{9B0D7972-C212-401B-B800-C6F113F7CE7A}">
      <dsp:nvSpPr>
        <dsp:cNvPr id="0" name=""/>
        <dsp:cNvSpPr/>
      </dsp:nvSpPr>
      <dsp:spPr>
        <a:xfrm>
          <a:off x="3437597" y="735230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الفتح</a:t>
          </a:r>
          <a:endParaRPr lang="he-IL" sz="4300" kern="1200" dirty="0"/>
        </a:p>
      </dsp:txBody>
      <dsp:txXfrm>
        <a:off x="3437597" y="735230"/>
        <a:ext cx="2735497" cy="833993"/>
      </dsp:txXfrm>
    </dsp:sp>
    <dsp:sp modelId="{1E6CF379-8E81-463C-9C36-251920DD935A}">
      <dsp:nvSpPr>
        <dsp:cNvPr id="0" name=""/>
        <dsp:cNvSpPr/>
      </dsp:nvSpPr>
      <dsp:spPr>
        <a:xfrm>
          <a:off x="3437597" y="1777721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الضم</a:t>
          </a:r>
          <a:endParaRPr lang="he-IL" sz="4300" kern="1200" dirty="0"/>
        </a:p>
      </dsp:txBody>
      <dsp:txXfrm>
        <a:off x="3437597" y="1777721"/>
        <a:ext cx="2735497" cy="833993"/>
      </dsp:txXfrm>
    </dsp:sp>
    <dsp:sp modelId="{0CCD5A38-4A68-4782-AED6-EC3E20EF8435}">
      <dsp:nvSpPr>
        <dsp:cNvPr id="0" name=""/>
        <dsp:cNvSpPr/>
      </dsp:nvSpPr>
      <dsp:spPr>
        <a:xfrm>
          <a:off x="3437597" y="2820213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السكون</a:t>
          </a:r>
          <a:endParaRPr lang="he-IL" sz="4300" kern="1200" dirty="0"/>
        </a:p>
      </dsp:txBody>
      <dsp:txXfrm>
        <a:off x="3437597" y="2820213"/>
        <a:ext cx="2735497" cy="833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09D8D-55CE-45A3-A4E3-9E8F09F293AB}">
      <dsp:nvSpPr>
        <dsp:cNvPr id="0" name=""/>
        <dsp:cNvSpPr/>
      </dsp:nvSpPr>
      <dsp:spPr>
        <a:xfrm>
          <a:off x="0" y="7130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1.-إذا اتّصلت </a:t>
          </a:r>
          <a:r>
            <a:rPr lang="ar-SA" sz="2100" kern="1200" dirty="0" err="1" smtClean="0"/>
            <a:t>به</a:t>
          </a:r>
          <a:r>
            <a:rPr lang="ar-SA" sz="2100" kern="1200" dirty="0" smtClean="0"/>
            <a:t> ألفُ الاثنينِ، مثالٌ: الطالبان نجحَا، نجحَا: فعلٌ ماضٍ مبنيٌّ على الفتحِ لاتّصالِه بألفِ الاثنينِ، والألفُ ضميرٌ متّصلٌ مبنيٌّ على السّكونِ في محلِّ رفعٍ فاعلٌ.</a:t>
          </a:r>
          <a:endParaRPr lang="he-IL" sz="2100" kern="1200" dirty="0" smtClean="0"/>
        </a:p>
      </dsp:txBody>
      <dsp:txXfrm>
        <a:off x="53973" y="125275"/>
        <a:ext cx="6583392" cy="997703"/>
      </dsp:txXfrm>
    </dsp:sp>
    <dsp:sp modelId="{09B3C454-B00E-47C6-A4E5-99DEA2AA9177}">
      <dsp:nvSpPr>
        <dsp:cNvPr id="0" name=""/>
        <dsp:cNvSpPr/>
      </dsp:nvSpPr>
      <dsp:spPr>
        <a:xfrm>
          <a:off x="0" y="123743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13333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13333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2-إذا اتّصلَت به تاءُ التّأنيثِ السّاكنةُ، مثالٌ: الطّالبةُ نجحَتْ، نجحَتْ: فعلٌ ماضٍ مبنيٌ على الفتحِ الظّاهرِ، والتّاءُ للتأنيثِ.</a:t>
          </a:r>
          <a:endParaRPr lang="he-IL" sz="2100" kern="1200" dirty="0" smtClean="0"/>
        </a:p>
      </dsp:txBody>
      <dsp:txXfrm>
        <a:off x="53973" y="1291405"/>
        <a:ext cx="6583392" cy="997703"/>
      </dsp:txXfrm>
    </dsp:sp>
    <dsp:sp modelId="{4F010FBE-2566-4365-BCA1-B025B4D92513}">
      <dsp:nvSpPr>
        <dsp:cNvPr id="0" name=""/>
        <dsp:cNvSpPr/>
      </dsp:nvSpPr>
      <dsp:spPr>
        <a:xfrm>
          <a:off x="0" y="240356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26667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26667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3- إذا اتّصلَ به ضمير نصب </a:t>
          </a:r>
          <a:r>
            <a:rPr lang="ar-SA" sz="2100" kern="1200" dirty="0" err="1" smtClean="0"/>
            <a:t>مثالٌ:علمك</a:t>
          </a:r>
          <a:r>
            <a:rPr lang="ar-SA" sz="2100" kern="1200" dirty="0" smtClean="0"/>
            <a:t> و علمني.</a:t>
          </a:r>
          <a:endParaRPr lang="he-IL" sz="2100" kern="1200" dirty="0"/>
        </a:p>
      </dsp:txBody>
      <dsp:txXfrm>
        <a:off x="53973" y="2457535"/>
        <a:ext cx="6583392" cy="997703"/>
      </dsp:txXfrm>
    </dsp:sp>
    <dsp:sp modelId="{8BD4F14D-2439-4748-B618-82EE4FC6F5C7}">
      <dsp:nvSpPr>
        <dsp:cNvPr id="0" name=""/>
        <dsp:cNvSpPr/>
      </dsp:nvSpPr>
      <dsp:spPr>
        <a:xfrm>
          <a:off x="0" y="356969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4.- إذا لم يتصلْ به شيءٌ، مثالٌ: الطّالبُ نجحَ، نجحَ: فعلٌ ماضٍ مبنيٌّ على الفتحِ الظّاهرِ.</a:t>
          </a:r>
          <a:endParaRPr lang="he-IL" sz="2100" kern="1200" dirty="0"/>
        </a:p>
      </dsp:txBody>
      <dsp:txXfrm>
        <a:off x="53973" y="3623665"/>
        <a:ext cx="6583392" cy="997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A35FB-102F-4C42-BFDF-CFEBCB1731BF}">
      <dsp:nvSpPr>
        <dsp:cNvPr id="0" name=""/>
        <dsp:cNvSpPr/>
      </dsp:nvSpPr>
      <dsp:spPr>
        <a:xfrm>
          <a:off x="0" y="5339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64E548-801A-4BCD-A24F-55B24ECDEB93}">
      <dsp:nvSpPr>
        <dsp:cNvPr id="0" name=""/>
        <dsp:cNvSpPr/>
      </dsp:nvSpPr>
      <dsp:spPr>
        <a:xfrm>
          <a:off x="349238" y="17355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1-إذا اتّصلَت به تاءُ الفاعلِ المتحركةُ، مثالٌ: سمعْتُ كلامَ أبي، سمعْتُ: فعلٌ ماضٍ مبنيٌّ على السّكونِ لاتّصالِه بتاءِ الفاعلِ، والتّاءُ ضميرٌ متّصلٌ مبنيٌّ على الضّمِّ في محلِّ رفعٍ فاعلٌ.</a:t>
          </a:r>
          <a:endParaRPr lang="he-IL" sz="1600" kern="1200" dirty="0"/>
        </a:p>
      </dsp:txBody>
      <dsp:txXfrm>
        <a:off x="399675" y="67792"/>
        <a:ext cx="4788469" cy="932326"/>
      </dsp:txXfrm>
    </dsp:sp>
    <dsp:sp modelId="{3A462EE2-03B8-418B-A091-733AF04CD4F5}">
      <dsp:nvSpPr>
        <dsp:cNvPr id="0" name=""/>
        <dsp:cNvSpPr/>
      </dsp:nvSpPr>
      <dsp:spPr>
        <a:xfrm>
          <a:off x="0" y="21215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01476"/>
              <a:satOff val="-19508"/>
              <a:lumOff val="17811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271220-CB64-4D12-8877-5CDD6CAC8D2D}">
      <dsp:nvSpPr>
        <dsp:cNvPr id="0" name=""/>
        <dsp:cNvSpPr/>
      </dsp:nvSpPr>
      <dsp:spPr>
        <a:xfrm>
          <a:off x="349238" y="1604956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301476"/>
                <a:satOff val="-19508"/>
                <a:lumOff val="178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301476"/>
                <a:satOff val="-19508"/>
                <a:lumOff val="17811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301476"/>
                <a:satOff val="-19508"/>
                <a:lumOff val="178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2-إذا اتّصلَت به نونُ النّسوةِ، مثالٌ: الفتياتُ أسهمْنَ في بناء ِ الوطنِ، أسهمْنَ: فعلٌ ماضٍ مبنيٌّ على السّكونِ لاتّصالِه بنونِ النّسوةِ، والنّونُ ضميرٌ متّصلٌ مبنيٌّ على الفتحِ في محلِّ رفعٍ فاعلٌ.</a:t>
          </a:r>
          <a:endParaRPr lang="he-IL" sz="1600" kern="1200" dirty="0"/>
        </a:p>
      </dsp:txBody>
      <dsp:txXfrm>
        <a:off x="399675" y="1655393"/>
        <a:ext cx="4788469" cy="932326"/>
      </dsp:txXfrm>
    </dsp:sp>
    <dsp:sp modelId="{60EC1C28-109F-460B-AC76-9B43DEF8E216}">
      <dsp:nvSpPr>
        <dsp:cNvPr id="0" name=""/>
        <dsp:cNvSpPr/>
      </dsp:nvSpPr>
      <dsp:spPr>
        <a:xfrm>
          <a:off x="0" y="37091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02953"/>
              <a:satOff val="-39016"/>
              <a:lumOff val="35622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AEE3B9-3A7D-401C-879A-965229484C20}">
      <dsp:nvSpPr>
        <dsp:cNvPr id="0" name=""/>
        <dsp:cNvSpPr/>
      </dsp:nvSpPr>
      <dsp:spPr>
        <a:xfrm>
          <a:off x="330027" y="3169970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602953"/>
                <a:satOff val="-39016"/>
                <a:lumOff val="35622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602953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3-إذا اتّصلَت به </a:t>
          </a:r>
          <a:r>
            <a:rPr lang="ar-SA" sz="1600" kern="1200" dirty="0" err="1" smtClean="0">
              <a:latin typeface="Arial" pitchFamily="34" charset="0"/>
              <a:cs typeface="Arial" pitchFamily="34" charset="0"/>
            </a:rPr>
            <a:t>نا</a:t>
          </a:r>
          <a:r>
            <a:rPr lang="ar-SA" sz="1600" kern="1200" dirty="0" smtClean="0">
              <a:latin typeface="Arial" pitchFamily="34" charset="0"/>
              <a:cs typeface="Arial" pitchFamily="34" charset="0"/>
            </a:rPr>
            <a:t> الدّالةُ على الفاعلين، مثالٌ: انتصرْنا في حربِ تشرينَ، انتصرْنا: فعلٌ ماضٍ مبنيٌّ على السّكونِ لاتّصالِه بنا، </a:t>
          </a:r>
          <a:r>
            <a:rPr lang="ar-SA" sz="1600" kern="1200" dirty="0" err="1" smtClean="0">
              <a:latin typeface="Arial" pitchFamily="34" charset="0"/>
              <a:cs typeface="Arial" pitchFamily="34" charset="0"/>
            </a:rPr>
            <a:t>ونا</a:t>
          </a:r>
          <a:r>
            <a:rPr lang="ar-SA" sz="1600" kern="1200" dirty="0" smtClean="0">
              <a:latin typeface="Arial" pitchFamily="34" charset="0"/>
              <a:cs typeface="Arial" pitchFamily="34" charset="0"/>
            </a:rPr>
            <a:t> ضميرٌ متّصلٌ مبنيٌّ على السّكونِ في محلِّ رفعٍ فاعلٌ.</a:t>
          </a:r>
          <a:endParaRPr lang="he-IL" sz="1600" kern="1200" dirty="0"/>
        </a:p>
      </dsp:txBody>
      <dsp:txXfrm>
        <a:off x="380464" y="3220407"/>
        <a:ext cx="4788469" cy="9323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A3A37A-BE20-40A4-9596-2FDE5C07E251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5CCF73-7E2B-40EC-99A9-3349E781CB7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40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F73-7E2B-40EC-99A9-3349E781CB74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67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58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59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60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61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62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64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65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6874CD-05ED-4B1A-8189-90B1F946BAC8}" type="datetimeFigureOut">
              <a:rPr lang="he-IL" smtClean="0"/>
              <a:pPr/>
              <a:t>י'/תמוז/תשע"ב</a:t>
            </a:fld>
            <a:endParaRPr lang="he-IL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advClick="0">
    <p:wheel spokes="1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diagramLayout" Target="../diagrams/layout7.xml"/><Relationship Id="rId7" Type="http://schemas.openxmlformats.org/officeDocument/2006/relationships/slide" Target="slide1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diagramLayout" Target="../diagrams/layout8.xml"/><Relationship Id="rId7" Type="http://schemas.openxmlformats.org/officeDocument/2006/relationships/slide" Target="slide1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1.xml"/><Relationship Id="rId7" Type="http://schemas.openxmlformats.org/officeDocument/2006/relationships/diagramColors" Target="../diagrams/colors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2.xml"/><Relationship Id="rId7" Type="http://schemas.openxmlformats.org/officeDocument/2006/relationships/diagramColors" Target="../diagrams/colors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4.xml"/><Relationship Id="rId7" Type="http://schemas.openxmlformats.org/officeDocument/2006/relationships/diagramColors" Target="../diagrams/colors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5.xml"/><Relationship Id="rId7" Type="http://schemas.openxmlformats.org/officeDocument/2006/relationships/diagramColors" Target="../diagrams/colors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4.xml"/><Relationship Id="rId7" Type="http://schemas.openxmlformats.org/officeDocument/2006/relationships/slide" Target="slide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6.xml"/><Relationship Id="rId4" Type="http://schemas.openxmlformats.org/officeDocument/2006/relationships/slide" Target="slide4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image" Target="../media/image6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0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1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2.xml"/><Relationship Id="rId4" Type="http://schemas.openxmlformats.org/officeDocument/2006/relationships/image" Target="../media/image8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slide" Target="slide69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diagramLayout" Target="../diagrams/layout5.xml"/><Relationship Id="rId7" Type="http://schemas.openxmlformats.org/officeDocument/2006/relationships/slide" Target="slide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6.xml"/><Relationship Id="rId7" Type="http://schemas.openxmlformats.org/officeDocument/2006/relationships/slide" Target="slide8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3600" dirty="0" smtClean="0"/>
          </a:p>
          <a:p>
            <a:r>
              <a:rPr lang="ar-SA" sz="3600" dirty="0" smtClean="0"/>
              <a:t>موضوع الوظيفة :</a:t>
            </a:r>
            <a:r>
              <a:rPr lang="ar-SA" sz="3600" dirty="0" smtClean="0"/>
              <a:t>قواعد- الافعال- الصف السابع</a:t>
            </a:r>
          </a:p>
          <a:p>
            <a:r>
              <a:rPr lang="ar-SA" sz="3600" dirty="0" smtClean="0"/>
              <a:t>اسم المحاضر : د. أسماء </a:t>
            </a:r>
            <a:r>
              <a:rPr lang="ar-SA" sz="3600" dirty="0" smtClean="0"/>
              <a:t>غنايم</a:t>
            </a:r>
          </a:p>
          <a:p>
            <a:r>
              <a:rPr lang="ar-SA" sz="3600" dirty="0" smtClean="0"/>
              <a:t>مقدم من : د. فاتن علوش</a:t>
            </a:r>
            <a:endParaRPr lang="ar-SA" sz="3600" dirty="0" smtClean="0"/>
          </a:p>
          <a:p>
            <a:r>
              <a:rPr lang="ar-SA" sz="3600" dirty="0" smtClean="0"/>
              <a:t>السنة : 2012-2011</a:t>
            </a:r>
            <a:endParaRPr lang="he-IL" sz="3600" dirty="0"/>
          </a:p>
        </p:txBody>
      </p:sp>
    </p:spTree>
  </p:cSld>
  <p:clrMapOvr>
    <a:masterClrMapping/>
  </p:clrMapOvr>
  <p:transition advClick="0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ar-S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علامات الفعل المضارع</a:t>
            </a:r>
            <a:endParaRPr lang="he-IL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7072362" cy="500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143504" y="785794"/>
            <a:ext cx="364330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علامات الرفع :-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000" b="1" dirty="0" smtClean="0">
                <a:latin typeface="Arial" pitchFamily="34" charset="0"/>
                <a:cs typeface="Arial" pitchFamily="34" charset="0"/>
              </a:rPr>
            </a:br>
            <a:r>
              <a:rPr lang="ar-SA" b="1" dirty="0" smtClean="0">
                <a:latin typeface="Arial" pitchFamily="34" charset="0"/>
                <a:cs typeface="Arial" pitchFamily="34" charset="0"/>
              </a:rPr>
              <a:t>لرفع الفعل المضارع ثلاث علامات هي :- </a:t>
            </a:r>
            <a:br>
              <a:rPr lang="ar-SA" b="1" dirty="0" smtClean="0">
                <a:latin typeface="Arial" pitchFamily="34" charset="0"/>
                <a:cs typeface="Arial" pitchFamily="34" charset="0"/>
              </a:rPr>
            </a:br>
            <a:endParaRPr lang="he-IL" dirty="0"/>
          </a:p>
        </p:txBody>
      </p:sp>
      <p:sp>
        <p:nvSpPr>
          <p:cNvPr id="6" name="חץ ימינה 4">
            <a:hlinkClick r:id="rId7" action="ppaction://hlinksldjump"/>
          </p:cNvPr>
          <p:cNvSpPr/>
          <p:nvPr/>
        </p:nvSpPr>
        <p:spPr>
          <a:xfrm rot="10800000">
            <a:off x="6215074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5">
            <a:hlinkClick r:id="rId8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زر إجراء: الصفحة الرئيسية 7">
            <a:hlinkClick r:id="rId9" action="ppaction://hlinksldjump" highlightClick="1"/>
          </p:cNvPr>
          <p:cNvSpPr/>
          <p:nvPr/>
        </p:nvSpPr>
        <p:spPr>
          <a:xfrm>
            <a:off x="0" y="6286496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ar-SA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b="1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endParaRPr lang="he-I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000" b="0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علامات الفعل المضارع</a:t>
            </a:r>
            <a:endParaRPr kumimoji="0" lang="he-IL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عنصر نائب للمحتوى 3"/>
          <p:cNvGraphicFramePr>
            <a:graphicFrameLocks/>
          </p:cNvGraphicFramePr>
          <p:nvPr/>
        </p:nvGraphicFramePr>
        <p:xfrm>
          <a:off x="357158" y="1857365"/>
          <a:ext cx="764386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5143504" y="785794"/>
            <a:ext cx="364330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علامات النصب :- 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لنصب فعل المضارع ثلاث علامات هي : 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b="1" dirty="0" smtClean="0">
                <a:latin typeface="Arial" pitchFamily="34" charset="0"/>
                <a:cs typeface="Arial" pitchFamily="34" charset="0"/>
              </a:rPr>
            </a:br>
            <a:endParaRPr lang="he-IL" dirty="0"/>
          </a:p>
        </p:txBody>
      </p:sp>
      <p:sp>
        <p:nvSpPr>
          <p:cNvPr id="11" name="חץ ימינה 4">
            <a:hlinkClick r:id="rId7" action="ppaction://hlinksldjump"/>
          </p:cNvPr>
          <p:cNvSpPr/>
          <p:nvPr/>
        </p:nvSpPr>
        <p:spPr>
          <a:xfrm rot="10800000">
            <a:off x="6215074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5">
            <a:hlinkClick r:id="rId8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زر إجراء: الصفحة الرئيسية 12">
            <a:hlinkClick r:id="rId9" action="ppaction://hlinksldjump" highlightClick="1"/>
          </p:cNvPr>
          <p:cNvSpPr/>
          <p:nvPr/>
        </p:nvSpPr>
        <p:spPr>
          <a:xfrm>
            <a:off x="0" y="6286496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علامات الفعل المضارع</a:t>
            </a:r>
            <a:endParaRPr lang="he-IL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5258984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143636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357158" y="1928802"/>
          <a:ext cx="764386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857224" y="1142984"/>
            <a:ext cx="8286776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علامات الجزم:</a:t>
            </a:r>
          </a:p>
          <a:p>
            <a:pPr>
              <a:buNone/>
            </a:pP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للفعل المضارع ثلاث علامات يجزم </a:t>
            </a:r>
            <a:r>
              <a:rPr lang="ar-SA" sz="2000" b="1" dirty="0" err="1" smtClean="0">
                <a:latin typeface="Arial" pitchFamily="34" charset="0"/>
                <a:cs typeface="Arabic Transparent" pitchFamily="2" charset="-78"/>
              </a:rPr>
              <a:t>بها</a:t>
            </a: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 آخره هي : </a:t>
            </a:r>
          </a:p>
          <a:p>
            <a:endParaRPr lang="he-IL" dirty="0"/>
          </a:p>
        </p:txBody>
      </p:sp>
      <p:sp>
        <p:nvSpPr>
          <p:cNvPr id="9" name="زر إجراء: الصفحة الرئيسية 8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239000" cy="698336"/>
          </a:xfrm>
        </p:spPr>
        <p:txBody>
          <a:bodyPr>
            <a:noAutofit/>
          </a:bodyPr>
          <a:lstStyle/>
          <a:p>
            <a:pPr algn="ctr"/>
            <a:r>
              <a:rPr lang="ar-SA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الأمر</a:t>
            </a:r>
            <a:endParaRPr lang="he-IL" sz="6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0" y="1571612"/>
          <a:ext cx="1007272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857224" y="3357562"/>
            <a:ext cx="235745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يُبنى فعل الأمر على : </a:t>
            </a:r>
          </a:p>
          <a:p>
            <a:endParaRPr lang="he-IL" dirty="0"/>
          </a:p>
        </p:txBody>
      </p:sp>
      <p:sp>
        <p:nvSpPr>
          <p:cNvPr id="10" name="زر إجراء: الصفحة الرئيسية 9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072198" y="178592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178592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57224" y="185736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072198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28860" y="335756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857356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857752" y="335756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357950" y="328612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371475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428992" y="264318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714876" y="407194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357950" y="392906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400050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071934" y="328612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929190" y="4572008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143636" y="4500570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4572008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72000" y="442913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143504" y="478632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/>
          <p:cNvSpPr txBox="1"/>
          <p:nvPr/>
        </p:nvSpPr>
        <p:spPr>
          <a:xfrm>
            <a:off x="5214942" y="500063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143636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28860" y="500063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143504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4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817193404"/>
              </p:ext>
            </p:extLst>
          </p:nvPr>
        </p:nvGraphicFramePr>
        <p:xfrm>
          <a:off x="500034" y="1000108"/>
          <a:ext cx="7564582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/>
          <p:cNvSpPr txBox="1"/>
          <p:nvPr/>
        </p:nvSpPr>
        <p:spPr>
          <a:xfrm>
            <a:off x="5500694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5500694" y="392906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643182"/>
            <a:ext cx="1785950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500694" y="514351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0694" y="1571612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214546" y="15001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صورة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مربع نص 4"/>
          <p:cNvSpPr txBox="1"/>
          <p:nvPr/>
        </p:nvSpPr>
        <p:spPr>
          <a:xfrm rot="481034">
            <a:off x="3703291" y="2371623"/>
            <a:ext cx="4172651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9600" dirty="0" smtClean="0"/>
              <a:t>تمارين</a:t>
            </a:r>
            <a:endParaRPr lang="he-IL" sz="9600" dirty="0"/>
          </a:p>
        </p:txBody>
      </p:sp>
      <p:pic>
        <p:nvPicPr>
          <p:cNvPr id="1026" name="Picture 2" descr="C:\Documents and Settings\user\Local Settings\Temporary Internet Files\Content.IE5\Q81L3PIX\MC9004417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3243266" cy="32432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زر إجراء: الصفحة الرئيسية 8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6606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sz="4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ar-SA" dirty="0" smtClean="0"/>
              <a:t>1.الفعل الماضي يكون:</a:t>
            </a:r>
          </a:p>
          <a:p>
            <a:pPr marL="514350" indent="-514350">
              <a:buAutoNum type="arabicPeriod"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hlinkClick r:id="rId2" action="ppaction://hlinksldjump"/>
              </a:rPr>
              <a:t>أ) معربا</a:t>
            </a:r>
            <a:endParaRPr lang="ar-SA" b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  <a:hlinkClick r:id="rId3" action="ppaction://hlinksldjump"/>
              </a:rPr>
              <a:t>ب) مبنيا</a:t>
            </a:r>
            <a:r>
              <a:rPr lang="ar-SA" b="1" dirty="0" smtClean="0">
                <a:solidFill>
                  <a:srgbClr val="7030A0"/>
                </a:solidFill>
              </a:rPr>
              <a:t>ً</a:t>
            </a:r>
          </a:p>
          <a:p>
            <a:pPr>
              <a:buNone/>
            </a:pPr>
            <a:endParaRPr lang="ar-SA" b="1" dirty="0" smtClean="0">
              <a:hlinkClick r:id="rId2" action="ppaction://hlinksldjump"/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ج) الإجابتين أ و ب صحيحتين</a:t>
            </a:r>
            <a:endParaRPr lang="he-I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2. الفعل ”نَجَحَتْ“ مبني على:</a:t>
            </a:r>
          </a:p>
          <a:p>
            <a:pPr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أ)ا</a:t>
            </a:r>
            <a:r>
              <a:rPr lang="ar-SA" dirty="0" smtClean="0">
                <a:hlinkClick r:id="rId2" action="ppaction://hlinksldjump"/>
              </a:rPr>
              <a:t>لفتح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السكون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الضّم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404664"/>
            <a:ext cx="8460432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3. الفعل انتصروا مبني على: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السكون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2" action="ppaction://hlinksldjump"/>
              </a:rPr>
              <a:t>الفتح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</a:t>
            </a:r>
            <a:r>
              <a:rPr lang="ar-SA" dirty="0" smtClean="0">
                <a:hlinkClick r:id="rId3" action="ppaction://hlinksldjump"/>
              </a:rPr>
              <a:t> الضّم</a:t>
            </a:r>
            <a:endParaRPr lang="ar-SA" dirty="0" smtClean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2390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الافعال:</a:t>
            </a:r>
            <a:endParaRPr lang="he-IL" sz="4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חץ ימינה 5">
            <a:hlinkClick r:id="rId2" action="ppaction://hlinksldjump"/>
          </p:cNvPr>
          <p:cNvSpPr/>
          <p:nvPr/>
        </p:nvSpPr>
        <p:spPr>
          <a:xfrm>
            <a:off x="7092280" y="602128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>
            <a:hlinkClick r:id="rId3" action="ppaction://hlinksldjump"/>
          </p:cNvPr>
          <p:cNvSpPr/>
          <p:nvPr/>
        </p:nvSpPr>
        <p:spPr>
          <a:xfrm rot="10800000">
            <a:off x="6228184" y="602128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4994430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زر إجراء: الصفحة الرئيسية 8">
            <a:hlinkClick r:id="rId2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732696"/>
          </a:xfrm>
        </p:spPr>
        <p:txBody>
          <a:bodyPr/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4. الفعل ”سَمِعْتُ“ مبني على: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الضّم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السكون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2" action="ppaction://hlinksldjump"/>
              </a:rPr>
              <a:t>الفتح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5. الفعل </a:t>
            </a:r>
            <a:r>
              <a:rPr lang="ar-SA" dirty="0" err="1" smtClean="0"/>
              <a:t>الامر</a:t>
            </a:r>
            <a:r>
              <a:rPr lang="ar-SA" dirty="0" smtClean="0"/>
              <a:t> يكون :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مبنيا </a:t>
            </a:r>
            <a:r>
              <a:rPr lang="ar-SA" dirty="0" err="1" smtClean="0">
                <a:hlinkClick r:id="rId2" action="ppaction://hlinksldjump"/>
              </a:rPr>
              <a:t>ً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</a:t>
            </a:r>
            <a:r>
              <a:rPr lang="ar-SA" dirty="0" smtClean="0">
                <a:hlinkClick r:id="rId3" action="ppaction://hlinksldjump"/>
              </a:rPr>
              <a:t>معرباً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</a:t>
            </a:r>
            <a:r>
              <a:rPr lang="ar-SA" dirty="0" smtClean="0">
                <a:hlinkClick r:id="rId3" action="ppaction://hlinksldjump"/>
              </a:rPr>
              <a:t>معرباً ومبنيا </a:t>
            </a:r>
            <a:r>
              <a:rPr lang="ar-SA" dirty="0" err="1" smtClean="0">
                <a:hlinkClick r:id="rId3" action="ppaction://hlinksldjump"/>
              </a:rPr>
              <a:t>ً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6. الفعل المضارع يكون معربا </a:t>
            </a:r>
            <a:r>
              <a:rPr lang="ar-SA" dirty="0" err="1" smtClean="0"/>
              <a:t>ً</a:t>
            </a:r>
            <a:r>
              <a:rPr lang="ar-SA" dirty="0" smtClean="0"/>
              <a:t> في </a:t>
            </a:r>
            <a:r>
              <a:rPr lang="ar-SA" dirty="0" err="1" smtClean="0"/>
              <a:t>الاصل</a:t>
            </a:r>
            <a:r>
              <a:rPr lang="ar-SA" dirty="0" smtClean="0"/>
              <a:t> ولا يبنى </a:t>
            </a:r>
            <a:r>
              <a:rPr lang="ar-SA" dirty="0" err="1" smtClean="0"/>
              <a:t>الا</a:t>
            </a:r>
            <a:r>
              <a:rPr lang="ar-SA" dirty="0" smtClean="0"/>
              <a:t> </a:t>
            </a:r>
            <a:r>
              <a:rPr lang="ar-SA" dirty="0" err="1" smtClean="0"/>
              <a:t>اذا</a:t>
            </a:r>
            <a:r>
              <a:rPr lang="ar-SA" dirty="0" smtClean="0"/>
              <a:t> اتصلت </a:t>
            </a:r>
            <a:r>
              <a:rPr lang="ar-SA" dirty="0" err="1" smtClean="0"/>
              <a:t>به</a:t>
            </a:r>
            <a:r>
              <a:rPr lang="ar-SA" dirty="0" smtClean="0"/>
              <a:t> :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نون النسوة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2" action="ppaction://hlinksldjump"/>
              </a:rPr>
              <a:t>نون التوكيد.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الإجابتين أ و ب صحيحتين </a:t>
            </a:r>
            <a:r>
              <a:rPr lang="ar-SA" dirty="0" smtClean="0"/>
              <a:t>.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חץ ימינה 5">
            <a:hlinkClick r:id="rId2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>
            <a:hlinkClick r:id="rId3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ar-SA" b="1" i="1" dirty="0" smtClean="0"/>
              <a:t>الفعل الماضي</a:t>
            </a:r>
            <a:endParaRPr lang="he-IL" b="1" i="1" dirty="0"/>
          </a:p>
        </p:txBody>
      </p:sp>
      <p:graphicFrame>
        <p:nvGraphicFramePr>
          <p:cNvPr id="9" name="מציין מיקום תוכן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8642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زر إجراء: الصفحة الرئيسية 10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7. هل الفعل الماضي معرب؟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غير 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8. هل الفعل المضارع معرب؟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غير 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9. أي من التالي صحيح؟</a:t>
            </a:r>
          </a:p>
          <a:p>
            <a:pPr>
              <a:buNone/>
            </a:pPr>
            <a:r>
              <a:rPr lang="ar-SA" dirty="0" smtClean="0"/>
              <a:t>أ) ا</a:t>
            </a:r>
            <a:r>
              <a:rPr lang="ar-SA" dirty="0" smtClean="0">
                <a:hlinkClick r:id="rId2" action="ppaction://hlinksldjump"/>
              </a:rPr>
              <a:t>لفعل </a:t>
            </a:r>
            <a:r>
              <a:rPr lang="ar-SA" dirty="0" err="1" smtClean="0">
                <a:hlinkClick r:id="rId2" action="ppaction://hlinksldjump"/>
              </a:rPr>
              <a:t>الامر</a:t>
            </a:r>
            <a:r>
              <a:rPr lang="ar-SA" dirty="0" smtClean="0">
                <a:hlinkClick r:id="rId2" action="ppaction://hlinksldjump"/>
              </a:rPr>
              <a:t> مبني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الفعل </a:t>
            </a:r>
            <a:r>
              <a:rPr lang="ar-SA" dirty="0" err="1" smtClean="0">
                <a:hlinkClick r:id="rId3" action="ppaction://hlinksldjump"/>
              </a:rPr>
              <a:t>الامر</a:t>
            </a:r>
            <a:r>
              <a:rPr lang="ar-SA" dirty="0" smtClean="0">
                <a:hlinkClick r:id="rId3" action="ppaction://hlinksldjump"/>
              </a:rPr>
              <a:t> معرب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الفعل الماضي معرب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4" name="Picture 2" descr="http://www.orianit2.edu-negev.gov.il/nitzanim/cp/homepage/Images/%D7%93%D7%A3%20%D7%91%D7%99%D7%AA-%D7%90%D7%99%D7%99%D7%A7%D7%95%D7%9F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92189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9. أي من التالي خطأ؟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err="1" smtClean="0">
                <a:hlinkClick r:id="rId2" action="ppaction://hlinksldjump"/>
              </a:rPr>
              <a:t>االماضي</a:t>
            </a:r>
            <a:r>
              <a:rPr lang="ar-SA" dirty="0" smtClean="0">
                <a:hlinkClick r:id="rId2" action="ppaction://hlinksldjump"/>
              </a:rPr>
              <a:t> والمضارع مبنيان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الماضي </a:t>
            </a:r>
            <a:r>
              <a:rPr lang="ar-SA" dirty="0" err="1" smtClean="0">
                <a:hlinkClick r:id="rId3" action="ppaction://hlinksldjump"/>
              </a:rPr>
              <a:t>والامر</a:t>
            </a:r>
            <a:r>
              <a:rPr lang="ar-SA" dirty="0" smtClean="0">
                <a:hlinkClick r:id="rId3" action="ppaction://hlinksldjump"/>
              </a:rPr>
              <a:t> مبنيان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80728"/>
            <a:ext cx="7200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أ)يبنى الفعل الماضي على الفتح:-</a:t>
            </a:r>
            <a:endParaRPr lang="he-IL" dirty="0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2462436661"/>
              </p:ext>
            </p:extLst>
          </p:nvPr>
        </p:nvGraphicFramePr>
        <p:xfrm>
          <a:off x="928662" y="1397000"/>
          <a:ext cx="669133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6">
            <a:hlinkClick r:id="rId8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زر إجراء: الصفحة الرئيسية 7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942502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صورة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مربع نص 4"/>
          <p:cNvSpPr txBox="1"/>
          <p:nvPr/>
        </p:nvSpPr>
        <p:spPr>
          <a:xfrm rot="481034">
            <a:off x="3703291" y="2371623"/>
            <a:ext cx="4172651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9600" dirty="0" smtClean="0"/>
              <a:t>فعاليات</a:t>
            </a:r>
            <a:endParaRPr lang="he-IL" sz="9600" dirty="0"/>
          </a:p>
        </p:txBody>
      </p:sp>
      <p:pic>
        <p:nvPicPr>
          <p:cNvPr id="1026" name="Picture 2" descr="C:\Documents and Settings\user\Local Settings\Temporary Internet Files\Content.IE5\Q81L3PIX\MC9004417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3243266" cy="32432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زر إجراء: الصفحة الرئيسية 8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072330" y="2571744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572132" y="2357430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214678" y="4214818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072330" y="2571744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214678" y="4214818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143636" y="5429264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071802" y="4000504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143240" y="5357826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143240" y="5357826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928794" y="5357826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زر إجراء: البداية 12">
            <a:hlinkClick r:id="rId4" action="ppaction://hlinksldjump" highlightClick="1"/>
          </p:cNvPr>
          <p:cNvSpPr/>
          <p:nvPr/>
        </p:nvSpPr>
        <p:spPr>
          <a:xfrm>
            <a:off x="571472" y="6000768"/>
            <a:ext cx="1071570" cy="428628"/>
          </a:xfrm>
          <a:prstGeom prst="actionButtonBeginn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4000529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357422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85720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4714876" y="1785926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أيٌ من التالي هو فعل مضارع؟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حذف حرف العلّة, حذف النون</a:t>
            </a:r>
            <a:endParaRPr lang="he-IL" sz="2800" dirty="0" smtClean="0">
              <a:hlinkClick r:id="rId5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250030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المضارع</a:t>
            </a:r>
            <a:endParaRPr lang="he-IL" sz="2800" dirty="0"/>
          </a:p>
        </p:txBody>
      </p:sp>
      <p:sp>
        <p:nvSpPr>
          <p:cNvPr id="26" name="TextBox 10"/>
          <p:cNvSpPr txBox="1"/>
          <p:nvPr/>
        </p:nvSpPr>
        <p:spPr>
          <a:xfrm>
            <a:off x="4714876" y="2714620"/>
            <a:ext cx="414340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2-أَيٌ من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الافعال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فعل مُعرب ومبني في بعض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الاحيان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19"/>
          <p:cNvSpPr txBox="1"/>
          <p:nvPr/>
        </p:nvSpPr>
        <p:spPr>
          <a:xfrm>
            <a:off x="428596" y="4143380"/>
            <a:ext cx="1714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يَرْسُم</a:t>
            </a:r>
            <a:endParaRPr lang="he-IL" sz="2800" dirty="0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4071967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357422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0"/>
          <p:cNvSpPr txBox="1"/>
          <p:nvPr/>
        </p:nvSpPr>
        <p:spPr>
          <a:xfrm>
            <a:off x="4643438" y="2786058"/>
            <a:ext cx="414340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أَيٌ من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الافعال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فعل مُعرب ومبني في بعض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الاحيان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25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حذف حرف العلّة, حذف النون</a:t>
            </a:r>
            <a:endParaRPr lang="he-IL" sz="2800" dirty="0" smtClean="0">
              <a:hlinkClick r:id="rId5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9" name="TextBox 21"/>
          <p:cNvSpPr txBox="1"/>
          <p:nvPr/>
        </p:nvSpPr>
        <p:spPr>
          <a:xfrm>
            <a:off x="2571736" y="250030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المضارع</a:t>
            </a:r>
            <a:endParaRPr lang="he-IL" sz="2800" dirty="0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ب) يُبنى </a:t>
            </a:r>
            <a:r>
              <a:rPr lang="ar-SA" dirty="0"/>
              <a:t>على الضّمِّ: </a:t>
            </a:r>
          </a:p>
        </p:txBody>
      </p:sp>
      <p:sp>
        <p:nvSpPr>
          <p:cNvPr id="3" name="מלבן מעוגל 2"/>
          <p:cNvSpPr/>
          <p:nvPr/>
        </p:nvSpPr>
        <p:spPr>
          <a:xfrm>
            <a:off x="1322047" y="1791296"/>
            <a:ext cx="655272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 إذا اتّصلَت به واوُ الجماعةِ، مثالٌ: المسلمون انتصرُوا على أعدائِهم في حطّينَ، انتصرُوا: فعلٌ ماضٍ مبنيٌّ على الضّمِّ لاتصالِه بواوِ الجماعةِ، والواوُ ضميرٌ متّصلٌ مبنيٌّ على السّكونِ في محلِّ رفعٍ فاعلٌ</a:t>
            </a:r>
            <a:endParaRPr lang="he-IL" dirty="0"/>
          </a:p>
        </p:txBody>
      </p:sp>
      <p:sp>
        <p:nvSpPr>
          <p:cNvPr id="5" name="חץ ימינה 5">
            <a:hlinkClick r:id="rId2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6">
            <a:hlinkClick r:id="rId3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401185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4071967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 حذف حرف العلّة, حذف النون</a:t>
            </a:r>
            <a:endParaRPr lang="he-IL" sz="2800" dirty="0" smtClean="0">
              <a:hlinkClick r:id="rId6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7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4143405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2143108" y="142852"/>
            <a:ext cx="53578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857488" y="142852"/>
            <a:ext cx="40005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0" y="1643050"/>
            <a:ext cx="4217374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199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رائع</a:t>
            </a:r>
            <a:endParaRPr lang="he-I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3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4143405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زر إجراء: البداية 13">
            <a:hlinkClick r:id="rId4" action="ppaction://hlinksldjump" highlightClick="1"/>
          </p:cNvPr>
          <p:cNvSpPr/>
          <p:nvPr/>
        </p:nvSpPr>
        <p:spPr>
          <a:xfrm>
            <a:off x="571472" y="6000768"/>
            <a:ext cx="1071570" cy="428628"/>
          </a:xfrm>
          <a:prstGeom prst="actionButtonBeginn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التالي: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500034" y="171448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71472" y="321468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9" action="ppaction://hlinksldjump"/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23" name="מחבר חץ ישר 16"/>
          <p:cNvCxnSpPr/>
          <p:nvPr/>
        </p:nvCxnSpPr>
        <p:spPr>
          <a:xfrm>
            <a:off x="2428860" y="100010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500034" y="171448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9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מחבר חץ ישר 16"/>
          <p:cNvCxnSpPr/>
          <p:nvPr/>
        </p:nvCxnSpPr>
        <p:spPr>
          <a:xfrm rot="5400000" flipH="1" flipV="1">
            <a:off x="1893075" y="5322107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2928926" y="385762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מחבר חץ ישר 16"/>
          <p:cNvCxnSpPr/>
          <p:nvPr/>
        </p:nvCxnSpPr>
        <p:spPr>
          <a:xfrm rot="16200000" flipV="1">
            <a:off x="6643702" y="514351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714612" y="214290"/>
            <a:ext cx="3633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24" y="928670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2928926" y="385762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429256" y="3857628"/>
            <a:ext cx="571504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زر إجراء: الصفحة الرئيسية 9">
            <a:hlinkClick r:id="rId8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مستطيل 10"/>
          <p:cNvSpPr/>
          <p:nvPr/>
        </p:nvSpPr>
        <p:spPr>
          <a:xfrm>
            <a:off x="285720" y="1928802"/>
            <a:ext cx="24314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رائع</a:t>
            </a:r>
            <a:endParaRPr lang="he-I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5940152" y="5661248"/>
            <a:ext cx="2587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عملاً ممتعاً</a:t>
            </a:r>
            <a:endParaRPr lang="he-I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ج) يُبنى </a:t>
            </a:r>
            <a:r>
              <a:rPr lang="ar-SA" dirty="0"/>
              <a:t>على السّكونِ:</a:t>
            </a: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981802118"/>
              </p:ext>
            </p:extLst>
          </p:nvPr>
        </p:nvGraphicFramePr>
        <p:xfrm>
          <a:off x="1403648" y="1412776"/>
          <a:ext cx="69847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חץ ימינה 6">
            <a:hlinkClick r:id="rId8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زر إجراء: الصفحة الرئيسية 5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705739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239000" cy="864096"/>
          </a:xfrm>
        </p:spPr>
        <p:txBody>
          <a:bodyPr anchor="ctr"/>
          <a:lstStyle/>
          <a:p>
            <a:pPr algn="ctr"/>
            <a:r>
              <a:rPr lang="ar-S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المضارع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الفعل الماضي وفعل الأمر دائماً مبنيان ، أما الفعل المضارع فهو معرب في الأصل ولا يُبنى إلا إذا اتصلت به نون النسوة أو نون التوكيد.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أي أن الفعل المضارع هو الفعل الوحيد الذي يُعرب ويمر بحالات الرفع والنصب والجزم </a:t>
            </a:r>
            <a:endParaRPr lang="he-IL" sz="2800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المضارع</a:t>
            </a:r>
            <a:endParaRPr lang="he-IL" sz="6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785927"/>
          <a:ext cx="8229600" cy="453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ريط جانبي 4"/>
          <p:cNvSpPr/>
          <p:nvPr/>
        </p:nvSpPr>
        <p:spPr>
          <a:xfrm>
            <a:off x="2000232" y="2000240"/>
            <a:ext cx="2214578" cy="42862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17993011">
            <a:off x="502682" y="3170648"/>
            <a:ext cx="47171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علامات </a:t>
            </a:r>
            <a:r>
              <a:rPr lang="ar-SA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الاعراب</a:t>
            </a:r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ar-S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زر إجراء: الصفحة الرئيسية 8">
            <a:hlinkClick r:id="rId8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התאמה אישית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E2D70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1273</TotalTime>
  <Words>1124</Words>
  <Application>Microsoft Office PowerPoint</Application>
  <PresentationFormat>On-screen Show (4:3)</PresentationFormat>
  <Paragraphs>327</Paragraphs>
  <Slides>69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تدفق</vt:lpstr>
      <vt:lpstr>PowerPoint Presentation</vt:lpstr>
      <vt:lpstr>PowerPoint Presentation</vt:lpstr>
      <vt:lpstr>الافعال:</vt:lpstr>
      <vt:lpstr>الفعل الماضي</vt:lpstr>
      <vt:lpstr>PowerPoint Presentation</vt:lpstr>
      <vt:lpstr>PowerPoint Presentation</vt:lpstr>
      <vt:lpstr>PowerPoint Presentation</vt:lpstr>
      <vt:lpstr>الفعل المضارع</vt:lpstr>
      <vt:lpstr>الفعل المضارع</vt:lpstr>
      <vt:lpstr>علامات الفعل المضارع</vt:lpstr>
      <vt:lpstr>PowerPoint Presentation</vt:lpstr>
      <vt:lpstr>علامات الفعل المضارع</vt:lpstr>
      <vt:lpstr>الفعل الأمر</vt:lpstr>
      <vt:lpstr>تلخيص</vt:lpstr>
      <vt:lpstr>تلخيص</vt:lpstr>
      <vt:lpstr>تلخيص</vt:lpstr>
      <vt:lpstr>تلخيص</vt:lpstr>
      <vt:lpstr>تلخيص</vt:lpstr>
      <vt:lpstr>تلخيص</vt:lpstr>
      <vt:lpstr>تلخيص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az</dc:creator>
  <cp:lastModifiedBy>fatin</cp:lastModifiedBy>
  <cp:revision>130</cp:revision>
  <dcterms:created xsi:type="dcterms:W3CDTF">2012-02-04T11:55:34Z</dcterms:created>
  <dcterms:modified xsi:type="dcterms:W3CDTF">2012-06-30T07:53:46Z</dcterms:modified>
</cp:coreProperties>
</file>