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936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4113B31-E99A-4172-B307-E394E6159CDD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4DEAD6-CE92-442C-A0FF-EFBB514336BA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7FC4D0-AD62-47DF-8580-B4580A9A38B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238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95B14-A469-424F-9CFC-EBA087B87DC2}" type="datetimeFigureOut">
              <a:rPr lang="he-IL" smtClean="0"/>
              <a:pPr/>
              <a:t>ו'/שבט/תשע"ג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lzahrawi.net/?p=653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fire.com/nd/prose/tarjem.htm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hyperlink" Target="http://www.youtube.com/watch?v=Qvld0FT-6Nc&amp;feature=relmfu" TargetMode="External"/><Relationship Id="rId4" Type="http://schemas.openxmlformats.org/officeDocument/2006/relationships/hyperlink" Target="http://ar.wikipedia.org/wiki/%D8%A7%D9%84%D8%A3%D9%8A%D8%A7%D9%85_(%D9%83%D8%AA%D8%A7%D8%A8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hyperlink" Target="http://www.angelfire.com/nd/prose/tarjem.htm" TargetMode="External"/><Relationship Id="rId16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hyperlink" Target="http://ar.wikipedia.org/wiki/%D8%A7%D9%84%D8%A3%D9%8A%D8%A7%D9%85_(%D9%83%D8%AA%D8%A7%D8%A8)" TargetMode="Externa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28690" y="357166"/>
            <a:ext cx="7772400" cy="6215106"/>
          </a:xfrm>
        </p:spPr>
        <p:txBody>
          <a:bodyPr>
            <a:normAutofit/>
          </a:bodyPr>
          <a:lstStyle/>
          <a:p>
            <a:pPr marL="182880" indent="0" algn="ctr" rtl="1">
              <a:buNone/>
            </a:pP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أكاديمية </a:t>
            </a:r>
            <a:r>
              <a:rPr lang="ar-SA" sz="3600" b="1" dirty="0" err="1" smtClean="0">
                <a:latin typeface="Arabic Typesetting" pitchFamily="66" charset="-78"/>
                <a:cs typeface="Arabic Typesetting" pitchFamily="66" charset="-78"/>
              </a:rPr>
              <a:t>القاسمي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دورة: </a:t>
            </a:r>
            <a:r>
              <a:rPr lang="he-IL" sz="3600" dirty="0" smtClean="0">
                <a:latin typeface="Arabic Typesetting" pitchFamily="66" charset="-78"/>
              </a:rPr>
              <a:t>עיבוד מידע 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br>
              <a:rPr lang="ar-SA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وظيفة </a:t>
            </a: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محوسبة في اللغة العربية بعنوان</a:t>
            </a:r>
            <a:b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درس في  أدب السيرة الذاتية </a:t>
            </a: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- العريف- الصف السابع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 مقدمة إلى: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 د.أسماء  نادر غنايم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مقدمة من د. فاتن علوش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هوية رقم : 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058203894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تاريخ التقديم 2012/6</a:t>
            </a:r>
            <a:endParaRPr lang="he-IL" sz="3600" dirty="0">
              <a:latin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تقتضي: تأخذ أجراً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793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يبغض: يكره</a:t>
            </a:r>
          </a:p>
          <a:p>
            <a:endParaRPr lang="ar-SA" dirty="0"/>
          </a:p>
          <a:p>
            <a:endParaRPr lang="ar-SA" dirty="0" smtClean="0"/>
          </a:p>
          <a:p>
            <a:pPr marL="36576" indent="0">
              <a:buNone/>
            </a:pPr>
            <a:endParaRPr lang="ar-SA" dirty="0"/>
          </a:p>
          <a:p>
            <a:pPr marL="36576" indent="0">
              <a:buNone/>
            </a:pPr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190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يزدريه: يحتقره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58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يصانعه: يلاينه ويداريه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259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يتملقه: يجامله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18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مضض: كره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r>
              <a:rPr lang="ar-S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51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u="sng" dirty="0">
                <a:latin typeface="Arabic Typesetting" pitchFamily="66" charset="-78"/>
                <a:cs typeface="Arabic Typesetting" pitchFamily="66" charset="-78"/>
              </a:rPr>
              <a:t>المهمة الثانية: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1-حل </a:t>
            </a:r>
            <a:r>
              <a:rPr lang="ar-SA" sz="32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ورقة العمل </a:t>
            </a:r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المرفقة </a:t>
            </a:r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بناء على ما شاهدته في المقطع المذكور من المسلسل  وبناء على مواد المواقع حول السيرة والأيام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2- احفظ ورقة العمل وابعثها إلي على موقع المدرسة كملف وورد</a:t>
            </a:r>
            <a:endParaRPr lang="ar-SA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8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836712"/>
            <a:ext cx="7771671" cy="5184576"/>
          </a:xfrm>
        </p:spPr>
      </p:pic>
    </p:spTree>
    <p:extLst>
      <p:ext uri="{BB962C8B-B14F-4D97-AF65-F5344CB8AC3E}">
        <p14:creationId xmlns:p14="http://schemas.microsoft.com/office/powerpoint/2010/main" xmlns="" val="19513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-360040"/>
            <a:ext cx="8229600" cy="360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1600" b="1" u="sng" dirty="0">
              <a:latin typeface="Arabic Typesetting" pitchFamily="66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357158" y="548680"/>
            <a:ext cx="8472518" cy="6023592"/>
          </a:xfrm>
        </p:spPr>
        <p:txBody>
          <a:bodyPr>
            <a:noAutofit/>
          </a:bodyPr>
          <a:lstStyle/>
          <a:p>
            <a:pPr marL="45720" indent="0" algn="ctr" rtl="1">
              <a:buNone/>
            </a:pPr>
            <a:r>
              <a:rPr lang="ar-SA" sz="3200" b="1" u="sng" dirty="0">
                <a:latin typeface="Arabic Typesetting" pitchFamily="66" charset="-78"/>
                <a:cs typeface="Arabic Typesetting" pitchFamily="66" charset="-78"/>
              </a:rPr>
              <a:t>التعليمات</a:t>
            </a:r>
            <a:endParaRPr lang="ar-SA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عزيزي الطالب الرجاء تنفيذ التعليمات التالية بالتتالي: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 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ctr" rtl="1">
              <a:buNone/>
            </a:pPr>
            <a:r>
              <a:rPr lang="ar-SA" sz="3200" b="1" u="sng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3200" b="1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ctr" rtl="1">
              <a:buNone/>
            </a:pPr>
            <a:r>
              <a:rPr lang="ar-SA" sz="3200" b="1" u="sng" dirty="0" smtClean="0">
                <a:latin typeface="Arabic Typesetting" pitchFamily="66" charset="-78"/>
                <a:cs typeface="Arabic Typesetting" pitchFamily="66" charset="-78"/>
              </a:rPr>
              <a:t>المهمة </a:t>
            </a:r>
            <a:r>
              <a:rPr lang="ar-SA" sz="3200" b="1" u="sng" dirty="0">
                <a:latin typeface="Arabic Typesetting" pitchFamily="66" charset="-78"/>
                <a:cs typeface="Arabic Typesetting" pitchFamily="66" charset="-78"/>
              </a:rPr>
              <a:t>الأولى: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1-اقرأ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  <a:hlinkClick r:id="rId2" action="ppaction://hlinksldjump"/>
              </a:rPr>
              <a:t>النص التالي من درس العريف 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واضغط على  الكلمات الملونة لتفهم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معانيها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  2- تعرف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على مفهوم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3"/>
              </a:rPr>
              <a:t>السيرة الذاتية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للنص.</a:t>
            </a:r>
          </a:p>
          <a:p>
            <a:pPr algn="ct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3-تعرف على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4"/>
              </a:rPr>
              <a:t>كتاب الأيام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4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-شاهد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5"/>
              </a:rPr>
              <a:t>فيديو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مسلسل الأيام حلقة 2 وتركز في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الدقائق 18-22.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755576" y="5733256"/>
            <a:ext cx="1656184" cy="64807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6" action="ppaction://hlinksldjump"/>
              </a:rPr>
              <a:t>انتقل الى المهمة الثانية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-171400"/>
            <a:ext cx="6512511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260648"/>
            <a:ext cx="7128792" cy="6336704"/>
          </a:xfrm>
        </p:spPr>
        <p:txBody>
          <a:bodyPr>
            <a:noAutofit/>
          </a:bodyPr>
          <a:lstStyle/>
          <a:p>
            <a:pPr marL="36576" indent="0" algn="ctr" rtl="1">
              <a:buNone/>
            </a:pPr>
            <a:r>
              <a:rPr lang="ar-SA" sz="2400" b="1" dirty="0">
                <a:latin typeface="Arabic Typesetting" pitchFamily="66" charset="-78"/>
                <a:cs typeface="Arabic Typesetting" pitchFamily="66" charset="-78"/>
              </a:rPr>
              <a:t>درس العريف                      </a:t>
            </a:r>
            <a:endParaRPr lang="ar-SA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36576" indent="0" algn="ctr" rtl="1">
              <a:buNone/>
            </a:pPr>
            <a:r>
              <a:rPr lang="ar-SA" sz="24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سيرة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2"/>
              </a:rPr>
              <a:t>ذاتية 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ذهب  العريف إلى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3" action="ppaction://hlinksldjump"/>
              </a:rPr>
              <a:t>الكتاب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3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في صباه فتعلم القراءة والكتابة وحفظ سورا من القرآن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4" action="ppaction://hlinksldjump"/>
              </a:rPr>
              <a:t>لم يلبث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4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أن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نسيها. فلما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ضاقت به الحياة ، وضاق بها  أقبل إلى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"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5" action="ppaction://hlinksldjump"/>
              </a:rPr>
              <a:t>سيدنا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"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فشكا إليه أمره . قال له سيدنا : تعال هنا فكن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6" action="ppaction://hlinksldjump"/>
              </a:rPr>
              <a:t>عريفا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6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عليك أن تعلم الصبيان القراءة والكتابة ، وتلاحظهم وتمنعهم من العبث وتقوم مقامي متى غبت ، وعلي أن أقرئهم القرآن وأحفظهم إياه . وعليك أن تفتح الكتاب قبل أن تطلع الشمس، وتشرف على تنظيفة قبل أن يحضر الصبيان. وعليك أن تغلق الكتاب متى صليت العصر، وتأخذ مفتاحه. وعليك مع هذا أن تكون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7" action="ppaction://hlinksldjump"/>
              </a:rPr>
              <a:t>يدي اليمنى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ولك ربع ما يأتي به الكتاب من نقد ،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8" action="ppaction://hlinksldjump"/>
              </a:rPr>
              <a:t>تقتضي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8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ذلك  كل أسبوع أو كل  شهر " . وتم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9" action="ppaction://hlinksldjump"/>
              </a:rPr>
              <a:t>العقد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9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بين الرجلين وقرأ عليه الفاتحة، وبدأ العريف عمله.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وكان العريف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0" action="ppaction://hlinksldjump"/>
              </a:rPr>
              <a:t>يبغض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0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سيدنا بغضا شديدا 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و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يزدريه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ولكنه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2" action="ppaction://hlinksldjump"/>
              </a:rPr>
              <a:t>يصانعه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وكان سيدنا يكره العريف كرها عنيفا ويحتقره ، ولكنه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3" action="ppaction://hlinksldjump"/>
              </a:rPr>
              <a:t>يتملقه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...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ومن غريب الأمر أن الرجلين كانا مضطرين إلى أن يتعاونا على كره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4" action="ppaction://hlinksldjump"/>
              </a:rPr>
              <a:t>و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4" action="ppaction://hlinksldjump"/>
              </a:rPr>
              <a:t>مضض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أحدهما محتاج إلى أن يعيش ، والآخر محتاج إلى من يدبر له أمور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الكتاب.                                                                                                                    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المصدر :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5"/>
              </a:rPr>
              <a:t>كتاب الأيام   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hlinkClick r:id="rId16" action="ppaction://hlinksldjump"/>
              </a:rPr>
              <a:t>رجوع الى صفحة التعليمات </a:t>
            </a:r>
            <a:endParaRPr lang="en-US" sz="2400" b="1" i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4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317" y="332656"/>
            <a:ext cx="5715000" cy="4286250"/>
          </a:xfrm>
        </p:spPr>
      </p:pic>
      <p:sp>
        <p:nvSpPr>
          <p:cNvPr id="6" name="Rectangle 5"/>
          <p:cNvSpPr/>
          <p:nvPr/>
        </p:nvSpPr>
        <p:spPr>
          <a:xfrm>
            <a:off x="2555776" y="5870061"/>
            <a:ext cx="2537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3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337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4857720"/>
          </a:xfrm>
        </p:spPr>
        <p:txBody>
          <a:bodyPr>
            <a:normAutofit fontScale="92500"/>
          </a:bodyPr>
          <a:lstStyle/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سيدنا: معلم في الكتاب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6241" y="580526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0768" y="404664"/>
            <a:ext cx="3966279" cy="357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914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لم يلبث: لم يمكث طويلاً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4333" y="324433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524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852936"/>
            <a:ext cx="6400800" cy="1353304"/>
          </a:xfrm>
        </p:spPr>
        <p:txBody>
          <a:bodyPr>
            <a:noAutofit/>
          </a:bodyPr>
          <a:lstStyle/>
          <a:p>
            <a:pPr algn="r" rtl="1"/>
            <a:endParaRPr lang="ar-SA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dirty="0" smtClean="0">
                <a:latin typeface="Arabic Typesetting" pitchFamily="66" charset="-78"/>
              </a:rPr>
              <a:t>عريف: مسؤول عن الكتاب</a:t>
            </a:r>
          </a:p>
          <a:p>
            <a:pPr marL="36576" indent="0" algn="r" rtl="1">
              <a:buNone/>
            </a:pPr>
            <a:endParaRPr lang="ar-SA" sz="28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r" rtl="1">
              <a:buNone/>
            </a:pPr>
            <a:endParaRPr lang="ar-SA" sz="28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r" rtl="1">
              <a:buNone/>
            </a:pPr>
            <a:endParaRPr lang="ar-SA" sz="28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ctr" rtl="1">
              <a:buNone/>
            </a:pP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  <a:hlinkClick r:id="rId2" action="ppaction://hlinksldjump"/>
              </a:rPr>
              <a:t>رجوع</a:t>
            </a:r>
            <a:endParaRPr lang="ar-SA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518457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040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/>
              <a:t>يدي </a:t>
            </a:r>
            <a:r>
              <a:rPr lang="ar-SA" dirty="0" smtClean="0"/>
              <a:t>اليمنى: مساعدي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36576" indent="0">
              <a:buNone/>
            </a:pPr>
            <a:endParaRPr lang="ar-SA" dirty="0" smtClean="0"/>
          </a:p>
          <a:p>
            <a:pPr marL="36576" indent="0" algn="ctr">
              <a:buNone/>
            </a:pPr>
            <a:r>
              <a:rPr lang="ar-SA" dirty="0"/>
              <a:t> </a:t>
            </a: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ar-SA" dirty="0"/>
          </a:p>
          <a:p>
            <a:pPr marL="3657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71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العقد: اتفاقية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7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365</TotalTime>
  <Words>301</Words>
  <Application>Microsoft Office PowerPoint</Application>
  <PresentationFormat>On-screen Show (4:3)</PresentationFormat>
  <Paragraphs>90</Paragraphs>
  <Slides>17</Slides>
  <Notes>0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أكاديمية القاسمي دورة: עיבוד מידע 1   وظيفة محوسبة في اللغة العربية بعنوان  درس في  أدب السيرة الذاتية - العريف- الصف السابع  مقدمة إلى:  د.أسماء  نادر غنايم مقدمة من د. فاتن علوش هوية رقم :  058203894 تاريخ التقديم 2012/6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fatin</dc:creator>
  <cp:lastModifiedBy>win7207</cp:lastModifiedBy>
  <cp:revision>43</cp:revision>
  <dcterms:created xsi:type="dcterms:W3CDTF">2012-06-28T17:36:40Z</dcterms:created>
  <dcterms:modified xsi:type="dcterms:W3CDTF">2013-01-17T14:21:42Z</dcterms:modified>
</cp:coreProperties>
</file>