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12" autoAdjust="0"/>
    <p:restoredTop sz="86429" autoAdjust="0"/>
  </p:normalViewPr>
  <p:slideViewPr>
    <p:cSldViewPr>
      <p:cViewPr varScale="1">
        <p:scale>
          <a:sx n="72" d="100"/>
          <a:sy n="72" d="100"/>
        </p:scale>
        <p:origin x="-19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54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61B8A5-93A1-4F84-AB36-6A13C90314A8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E11DCF-76D4-4481-BBAE-D4F494E08A3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65901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1DCF-76D4-4481-BBAE-D4F494E08A3D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1DCF-76D4-4481-BBAE-D4F494E08A3D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11DCF-76D4-4481-BBAE-D4F494E08A3D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FCBB5D-9D5C-4662-9548-FD0C17EEDA2E}" type="datetimeFigureOut">
              <a:rPr lang="ar-SA" smtClean="0"/>
              <a:pPr/>
              <a:t>06/03/1434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80A04-C764-4B31-9F36-7CCF0AF69963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r.wikipedia.org/wiki/1332_%D9%87%D9%80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جرجي </a:t>
            </a:r>
            <a:r>
              <a:rPr lang="ar-SA" dirty="0" smtClean="0"/>
              <a:t>زيدان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ar-SA" sz="8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khbar MT" pitchFamily="2" charset="-78"/>
              </a:rPr>
              <a:t>جرجي زيدان</a:t>
            </a:r>
            <a:endParaRPr lang="ar-SA" sz="8800" dirty="0">
              <a:solidFill>
                <a:schemeClr val="tx2">
                  <a:lumMod val="60000"/>
                  <a:lumOff val="40000"/>
                </a:schemeClr>
              </a:solidFill>
              <a:cs typeface="Akhbar MT" pitchFamily="2" charset="-78"/>
            </a:endParaRPr>
          </a:p>
        </p:txBody>
      </p:sp>
      <p:pic>
        <p:nvPicPr>
          <p:cNvPr id="7" name="Content Placeholder 6" descr="thaqafa - gorge zied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914400"/>
            <a:ext cx="3527425" cy="5338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جورجي زيدان 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ar-SA" sz="1800" b="1" dirty="0">
                <a:solidFill>
                  <a:srgbClr val="002060"/>
                </a:solidFill>
                <a:cs typeface="Akhbar MT" pitchFamily="2" charset="-78"/>
              </a:rPr>
              <a:t>جورجي زيدان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 (10 جمادى الآخرة 1278 هـ / 14 ديسمبر 1861م - 27 شعبان 1332 هـ / 21 يوليو 1914م) أديب ومؤرخ عربي مسيحي ولد في </a:t>
            </a:r>
            <a:r>
              <a:rPr lang="ar-SA" sz="18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بيروت أجاد 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بالإضافة للعربية العبرية والسريانية والفرنسية والإنجليزية. أصدر مجلة الهلال التي كان يقوم بتحريرها بنفسه في ربيع الأول 1310 هـ الموافق لعام 1892، ونشر فيها </a:t>
            </a:r>
            <a:r>
              <a:rPr lang="ar-SA" sz="18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كتبه.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له من الكتب </a:t>
            </a:r>
            <a:r>
              <a:rPr lang="ar-SA" sz="18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كتاب 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"تاريخ التمدن الإسلامي" و"تاريخ آداب اللغة العربية" و"تراجم مشاهير الشرق" وغيرها، بالإضافة إلى اشتهاره برواياته التاريخية مثل المملوك الشارد </a:t>
            </a:r>
            <a:r>
              <a:rPr lang="ar-SA" sz="18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وأرمانوسة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المصرية </a:t>
            </a:r>
            <a:r>
              <a:rPr lang="ar-SA" sz="18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وغيرها.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 ويوجد مزاعم عن كونه أحد أعضاء </a:t>
            </a:r>
            <a:r>
              <a:rPr lang="ar-SA" sz="1800" dirty="0" err="1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الماسونية</a:t>
            </a:r>
            <a:r>
              <a:rPr lang="ar-SA" sz="1800" dirty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> في العالم العربي.</a:t>
            </a:r>
          </a:p>
          <a:p>
            <a:r>
              <a:rPr lang="ar-SA" sz="18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  <a:t/>
            </a:r>
            <a:br>
              <a:rPr lang="ar-SA" sz="18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khbar MT" pitchFamily="2" charset="-78"/>
              </a:rPr>
            </a:br>
            <a:endParaRPr lang="ar-SA" sz="1800" dirty="0">
              <a:solidFill>
                <a:schemeClr val="tx1">
                  <a:lumMod val="85000"/>
                  <a:lumOff val="15000"/>
                </a:schemeClr>
              </a:solidFill>
              <a:cs typeface="Akhbar MT" pitchFamily="2" charset="-78"/>
            </a:endParaRPr>
          </a:p>
        </p:txBody>
      </p:sp>
      <p:pic>
        <p:nvPicPr>
          <p:cNvPr id="5" name="Content Placeholder 4" descr="جرجى_زيدان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82367" y="1676400"/>
            <a:ext cx="3297115" cy="4572000"/>
          </a:xfr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حياته:_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ar-SA" sz="1800" dirty="0">
                <a:cs typeface="Akhbar MT" pitchFamily="2" charset="-78"/>
              </a:rPr>
              <a:t>اضطر إلى ترك المدرسة صغيراً ليساعد أباه في تحصيل القوت، ثم تعلم في مدرسة ليلية اللغة </a:t>
            </a:r>
            <a:r>
              <a:rPr lang="ar-SA" sz="1800" dirty="0" err="1">
                <a:cs typeface="Akhbar MT" pitchFamily="2" charset="-78"/>
              </a:rPr>
              <a:t>الإنجليزية.</a:t>
            </a:r>
            <a:r>
              <a:rPr lang="ar-SA" sz="1800" dirty="0">
                <a:cs typeface="Akhbar MT" pitchFamily="2" charset="-78"/>
              </a:rPr>
              <a:t> التحق بالكلية السورية </a:t>
            </a:r>
            <a:r>
              <a:rPr lang="ar-SA" sz="1800" dirty="0" err="1">
                <a:cs typeface="Akhbar MT" pitchFamily="2" charset="-78"/>
              </a:rPr>
              <a:t>البروتستانتية </a:t>
            </a:r>
            <a:r>
              <a:rPr lang="ar-SA" sz="1800" dirty="0">
                <a:cs typeface="Akhbar MT" pitchFamily="2" charset="-78"/>
              </a:rPr>
              <a:t>(الجامعة الأمريكية) حيث تعلم </a:t>
            </a:r>
            <a:r>
              <a:rPr lang="ar-SA" sz="1800" dirty="0" err="1">
                <a:cs typeface="Akhbar MT" pitchFamily="2" charset="-78"/>
              </a:rPr>
              <a:t>الطب.</a:t>
            </a:r>
            <a:r>
              <a:rPr lang="ar-SA" sz="1800" dirty="0">
                <a:cs typeface="Akhbar MT" pitchFamily="2" charset="-78"/>
              </a:rPr>
              <a:t> هاجر إلى مصر كحال غيره من نصارى </a:t>
            </a:r>
            <a:r>
              <a:rPr lang="ar-SA" sz="1800" dirty="0" err="1">
                <a:cs typeface="Akhbar MT" pitchFamily="2" charset="-78"/>
              </a:rPr>
              <a:t>الشام.</a:t>
            </a:r>
            <a:r>
              <a:rPr lang="ar-SA" sz="1800" dirty="0">
                <a:cs typeface="Akhbar MT" pitchFamily="2" charset="-78"/>
              </a:rPr>
              <a:t> في مصر انصرف إلى العلم وتحرير جريدة الزمان والتأليف والترجمة، ثم عمل ترجماناً للمصريين والسودانيين عندما وجه الإنجليز حملتهم إلى </a:t>
            </a:r>
            <a:r>
              <a:rPr lang="ar-SA" sz="1800" dirty="0" err="1">
                <a:cs typeface="Akhbar MT" pitchFamily="2" charset="-78"/>
              </a:rPr>
              <a:t>السودان.</a:t>
            </a:r>
            <a:r>
              <a:rPr lang="ar-SA" sz="1800" dirty="0">
                <a:cs typeface="Akhbar MT" pitchFamily="2" charset="-78"/>
              </a:rPr>
              <a:t> في عام </a:t>
            </a:r>
            <a:r>
              <a:rPr lang="ar-SA" sz="1800" dirty="0" err="1">
                <a:cs typeface="Akhbar MT" pitchFamily="2" charset="-78"/>
              </a:rPr>
              <a:t>1885م</a:t>
            </a:r>
            <a:r>
              <a:rPr lang="ar-SA" sz="1800" dirty="0">
                <a:cs typeface="Akhbar MT" pitchFamily="2" charset="-78"/>
              </a:rPr>
              <a:t> عاد إلى بيروت، فانتخب عضواً في المجمع العلمي </a:t>
            </a:r>
            <a:r>
              <a:rPr lang="ar-SA" sz="1800" dirty="0" err="1">
                <a:cs typeface="Akhbar MT" pitchFamily="2" charset="-78"/>
              </a:rPr>
              <a:t>الشرقي.</a:t>
            </a:r>
            <a:r>
              <a:rPr lang="ar-SA" sz="1800" dirty="0">
                <a:cs typeface="Akhbar MT" pitchFamily="2" charset="-78"/>
              </a:rPr>
              <a:t> ثم زار إنجلترا عاد إلى مصر منقطعاً إلى التأليف </a:t>
            </a:r>
            <a:r>
              <a:rPr lang="ar-SA" sz="1800" dirty="0" err="1">
                <a:cs typeface="Akhbar MT" pitchFamily="2" charset="-78"/>
              </a:rPr>
              <a:t>والصحافة.</a:t>
            </a:r>
            <a:r>
              <a:rPr lang="ar-SA" sz="1800" dirty="0">
                <a:cs typeface="Akhbar MT" pitchFamily="2" charset="-78"/>
              </a:rPr>
              <a:t> أسس في عام </a:t>
            </a:r>
            <a:r>
              <a:rPr lang="ar-SA" sz="1800" dirty="0" err="1">
                <a:cs typeface="Akhbar MT" pitchFamily="2" charset="-78"/>
              </a:rPr>
              <a:t>1892م</a:t>
            </a:r>
            <a:r>
              <a:rPr lang="ar-SA" sz="1800" dirty="0">
                <a:cs typeface="Akhbar MT" pitchFamily="2" charset="-78"/>
              </a:rPr>
              <a:t> مجلة الهلال الشهيرة.</a:t>
            </a:r>
          </a:p>
          <a:p>
            <a:r>
              <a:rPr lang="ar-SA" sz="1800" dirty="0">
                <a:cs typeface="Akhbar MT" pitchFamily="2" charset="-78"/>
              </a:rPr>
              <a:t>توفي في 27 شعبان 1332 </a:t>
            </a:r>
            <a:r>
              <a:rPr lang="ar-SA" sz="1800" dirty="0" err="1">
                <a:cs typeface="Akhbar MT" pitchFamily="2" charset="-78"/>
              </a:rPr>
              <a:t>هـ </a:t>
            </a:r>
            <a:r>
              <a:rPr lang="ar-SA" sz="1800" dirty="0">
                <a:cs typeface="Akhbar MT" pitchFamily="2" charset="-78"/>
              </a:rPr>
              <a:t>/ 21 يوليو </a:t>
            </a:r>
            <a:r>
              <a:rPr lang="ar-SA" sz="1800" dirty="0" err="1">
                <a:cs typeface="Akhbar MT" pitchFamily="2" charset="-78"/>
              </a:rPr>
              <a:t>1914.</a:t>
            </a:r>
            <a:r>
              <a:rPr lang="ar-SA" sz="1800" dirty="0">
                <a:cs typeface="Akhbar MT" pitchFamily="2" charset="-78"/>
              </a:rPr>
              <a:t> وقد رثاه كبار الشعراء من أمثال أحمد شوقي وحافظ إبراهيم وخليل مطران.</a:t>
            </a:r>
          </a:p>
          <a:p>
            <a:endParaRPr lang="ar-SA" sz="1800" dirty="0">
              <a:cs typeface="Akhbar MT" pitchFamily="2" charset="-78"/>
            </a:endParaRPr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143000"/>
            <a:ext cx="5334000" cy="3995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 </a:t>
            </a:r>
            <a:r>
              <a:rPr lang="ar-SA" dirty="0" err="1" smtClean="0"/>
              <a:t>التاريخ:-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ar-SA" sz="2800" dirty="0" smtClean="0">
                <a:cs typeface="Akhbar MT" pitchFamily="2" charset="-78"/>
              </a:rPr>
              <a:t>العرب </a:t>
            </a:r>
            <a:r>
              <a:rPr lang="ar-SA" sz="2800" dirty="0">
                <a:cs typeface="Akhbar MT" pitchFamily="2" charset="-78"/>
              </a:rPr>
              <a:t>قبل </a:t>
            </a:r>
            <a:r>
              <a:rPr lang="ar-SA" sz="2800" dirty="0" smtClean="0">
                <a:cs typeface="Akhbar MT" pitchFamily="2" charset="-78"/>
              </a:rPr>
              <a:t>الاسلام </a:t>
            </a:r>
            <a:r>
              <a:rPr lang="ar-SA" sz="2800" dirty="0">
                <a:cs typeface="Akhbar MT" pitchFamily="2" charset="-78"/>
              </a:rPr>
              <a:t>–الجزء الأول، طُبع في مصر سنة 1908.</a:t>
            </a:r>
          </a:p>
          <a:p>
            <a:r>
              <a:rPr lang="ar-SA" sz="2800" dirty="0">
                <a:cs typeface="Akhbar MT" pitchFamily="2" charset="-78"/>
              </a:rPr>
              <a:t>تاريخ التمدّن الإسلامي- خمسة </a:t>
            </a:r>
            <a:r>
              <a:rPr lang="ar-SA" sz="2800" dirty="0" err="1">
                <a:cs typeface="Akhbar MT" pitchFamily="2" charset="-78"/>
              </a:rPr>
              <a:t>أجزاء </a:t>
            </a:r>
            <a:r>
              <a:rPr lang="ar-SA" sz="2800" dirty="0">
                <a:cs typeface="Akhbar MT" pitchFamily="2" charset="-78"/>
              </a:rPr>
              <a:t>–طبع في مصر 1902-1906.</a:t>
            </a:r>
          </a:p>
          <a:p>
            <a:r>
              <a:rPr lang="ar-SA" sz="2800" dirty="0">
                <a:cs typeface="Akhbar MT" pitchFamily="2" charset="-78"/>
              </a:rPr>
              <a:t>تاريخ مصر </a:t>
            </a:r>
            <a:r>
              <a:rPr lang="ar-SA" sz="2800" dirty="0" err="1">
                <a:cs typeface="Akhbar MT" pitchFamily="2" charset="-78"/>
              </a:rPr>
              <a:t>الحديث </a:t>
            </a:r>
            <a:r>
              <a:rPr lang="ar-SA" sz="2800" dirty="0">
                <a:cs typeface="Akhbar MT" pitchFamily="2" charset="-78"/>
              </a:rPr>
              <a:t>–جزآن- طُبع في مصر 1889.</a:t>
            </a:r>
          </a:p>
          <a:p>
            <a:endParaRPr lang="ar-SA" sz="2800" dirty="0">
              <a:cs typeface="Akhbar MT" pitchFamily="2" charset="-78"/>
            </a:endParaRPr>
          </a:p>
        </p:txBody>
      </p:sp>
      <p:pic>
        <p:nvPicPr>
          <p:cNvPr id="5" name="Content Placeholder 4" descr="Picture 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69288" y="1676400"/>
            <a:ext cx="3323273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 اللغة </a:t>
            </a:r>
            <a:r>
              <a:rPr lang="ar-SA" dirty="0" smtClean="0"/>
              <a:t>وادابها</a:t>
            </a:r>
            <a:r>
              <a:rPr lang="ar-SA" dirty="0" smtClean="0"/>
              <a:t>:-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ar-SA" dirty="0" smtClean="0"/>
              <a:t>الألفاظ </a:t>
            </a:r>
            <a:r>
              <a:rPr lang="ar-SA" dirty="0"/>
              <a:t>العربية والفلسفة </a:t>
            </a:r>
            <a:r>
              <a:rPr lang="ar-SA" dirty="0" err="1"/>
              <a:t>اللغوية </a:t>
            </a:r>
            <a:r>
              <a:rPr lang="ar-SA" dirty="0"/>
              <a:t>–بيروت 1889.</a:t>
            </a:r>
          </a:p>
          <a:p>
            <a:r>
              <a:rPr lang="ar-SA" dirty="0"/>
              <a:t>تاريخ آداب اللغة </a:t>
            </a:r>
            <a:r>
              <a:rPr lang="ar-SA" dirty="0" err="1"/>
              <a:t>العربية </a:t>
            </a:r>
            <a:r>
              <a:rPr lang="ar-SA" dirty="0"/>
              <a:t>–أربعة أجزاء- مصر 1911.</a:t>
            </a:r>
          </a:p>
          <a:p>
            <a:endParaRPr lang="ar-SA" dirty="0"/>
          </a:p>
        </p:txBody>
      </p:sp>
      <p:pic>
        <p:nvPicPr>
          <p:cNvPr id="5" name="Content Placeholder 4" descr="thaqafa - gorge zieda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81000"/>
            <a:ext cx="3657600" cy="5257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سلسلة روايات تاريخ الإسلام</a:t>
            </a:r>
            <a:br>
              <a:rPr lang="ar-SA" dirty="0"/>
            </a:b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/>
            <a:r>
              <a:rPr lang="ar-SA" sz="1800" dirty="0">
                <a:cs typeface="Akhbar MT" pitchFamily="2" charset="-78"/>
              </a:rPr>
              <a:t>فتاة غسان</a:t>
            </a:r>
          </a:p>
          <a:p>
            <a:pPr algn="r"/>
            <a:r>
              <a:rPr lang="ar-SA" sz="1800" dirty="0" err="1">
                <a:cs typeface="Akhbar MT" pitchFamily="2" charset="-78"/>
              </a:rPr>
              <a:t>أرمانوسة</a:t>
            </a:r>
            <a:r>
              <a:rPr lang="ar-SA" sz="1800" dirty="0">
                <a:cs typeface="Akhbar MT" pitchFamily="2" charset="-78"/>
              </a:rPr>
              <a:t> المصرية: قصة فتح مصر على يد عمرو بن العاص</a:t>
            </a:r>
          </a:p>
          <a:p>
            <a:pPr algn="r"/>
            <a:r>
              <a:rPr lang="ar-SA" sz="1800" dirty="0" smtClean="0">
                <a:cs typeface="Akhbar MT" pitchFamily="2" charset="-78"/>
              </a:rPr>
              <a:t>يوجد في </a:t>
            </a:r>
            <a:r>
              <a:rPr lang="ar-SA" sz="1800" dirty="0" err="1">
                <a:cs typeface="Akhbar MT" pitchFamily="2" charset="-78"/>
              </a:rPr>
              <a:t>ويكي</a:t>
            </a:r>
            <a:r>
              <a:rPr lang="ar-SA" sz="1800" dirty="0">
                <a:cs typeface="Akhbar MT" pitchFamily="2" charset="-78"/>
              </a:rPr>
              <a:t> مصدر</a:t>
            </a:r>
            <a:r>
              <a:rPr lang="ar-SA" sz="1800" dirty="0" smtClean="0">
                <a:cs typeface="Akhbar MT" pitchFamily="2" charset="-78"/>
              </a:rPr>
              <a:t> نص أصلي يتعلق بهذا المقال: </a:t>
            </a:r>
            <a:r>
              <a:rPr lang="ar-SA" sz="1800" b="1" i="1" dirty="0">
                <a:cs typeface="Akhbar MT" pitchFamily="2" charset="-78"/>
              </a:rPr>
              <a:t>رواية 17 </a:t>
            </a:r>
            <a:r>
              <a:rPr lang="ar-SA" sz="1800" b="1" i="1" dirty="0" err="1">
                <a:cs typeface="Akhbar MT" pitchFamily="2" charset="-78"/>
              </a:rPr>
              <a:t>رمضان</a:t>
            </a:r>
            <a:r>
              <a:rPr lang="ar-SA" sz="1800" dirty="0" err="1">
                <a:cs typeface="Akhbar MT" pitchFamily="2" charset="-78"/>
              </a:rPr>
              <a:t>عذراء</a:t>
            </a:r>
            <a:r>
              <a:rPr lang="ar-SA" sz="1800" dirty="0">
                <a:cs typeface="Akhbar MT" pitchFamily="2" charset="-78"/>
              </a:rPr>
              <a:t> قريش: مقتل عثمان وواقعتي الجمل وصفين</a:t>
            </a:r>
          </a:p>
          <a:p>
            <a:pPr algn="r"/>
            <a:r>
              <a:rPr lang="ar-SA" sz="1800" dirty="0">
                <a:cs typeface="Akhbar MT" pitchFamily="2" charset="-78"/>
              </a:rPr>
              <a:t>17 رمضان: أحداث الفتنة الكبرى ومقتل الامام علي بن أبي </a:t>
            </a:r>
            <a:r>
              <a:rPr lang="ar-SA" sz="1800" dirty="0" err="1">
                <a:cs typeface="Akhbar MT" pitchFamily="2" charset="-78"/>
              </a:rPr>
              <a:t>طالب ‎</a:t>
            </a:r>
            <a:endParaRPr lang="ar-SA" sz="1800" dirty="0">
              <a:cs typeface="Akhbar MT" pitchFamily="2" charset="-78"/>
            </a:endParaRPr>
          </a:p>
          <a:p>
            <a:pPr algn="r"/>
            <a:r>
              <a:rPr lang="ar-SA" sz="1800" dirty="0">
                <a:cs typeface="Akhbar MT" pitchFamily="2" charset="-78"/>
              </a:rPr>
              <a:t>غادة كربلاء: مقتل الحسين بن علي بن أبي </a:t>
            </a:r>
            <a:r>
              <a:rPr lang="ar-SA" sz="1800" dirty="0" err="1">
                <a:cs typeface="Akhbar MT" pitchFamily="2" charset="-78"/>
              </a:rPr>
              <a:t>طالب ‎</a:t>
            </a:r>
            <a:endParaRPr lang="ar-SA" sz="1800" dirty="0">
              <a:cs typeface="Akhbar MT" pitchFamily="2" charset="-78"/>
            </a:endParaRPr>
          </a:p>
          <a:p>
            <a:pPr algn="r"/>
            <a:r>
              <a:rPr lang="ar-SA" sz="1800" dirty="0">
                <a:cs typeface="Akhbar MT" pitchFamily="2" charset="-78"/>
              </a:rPr>
              <a:t>الحجاج بن يوسف: الأحوال السياسية في العصر الأموي</a:t>
            </a:r>
          </a:p>
          <a:p>
            <a:pPr algn="r"/>
            <a:r>
              <a:rPr lang="ar-SA" sz="1800" dirty="0">
                <a:cs typeface="Akhbar MT" pitchFamily="2" charset="-78"/>
              </a:rPr>
              <a:t>فتح الأندلس: قصة فتح الأندلس بقيادة طارق بن زياد</a:t>
            </a:r>
          </a:p>
          <a:p>
            <a:pPr algn="r"/>
            <a:endParaRPr lang="ar-SA" sz="1800" dirty="0">
              <a:cs typeface="Akhbar MT" pitchFamily="2" charset="-78"/>
            </a:endParaRPr>
          </a:p>
        </p:txBody>
      </p:sp>
      <p:pic>
        <p:nvPicPr>
          <p:cNvPr id="5" name="Content Placeholder 4" descr="zzzzzzzzzzzzzzzzzzzzzeida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91000" y="867084"/>
            <a:ext cx="3668791" cy="44669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صور </a:t>
            </a:r>
            <a:r>
              <a:rPr lang="ar-SA" dirty="0" err="1" smtClean="0"/>
              <a:t>كتبه:-</a:t>
            </a:r>
            <a:endParaRPr lang="ar-SA" dirty="0"/>
          </a:p>
        </p:txBody>
      </p:sp>
      <p:pic>
        <p:nvPicPr>
          <p:cNvPr id="6" name="Content Placeholder 5" descr="logo_1285326847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310833" y="1676400"/>
            <a:ext cx="3640183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Picture 6" descr="logo_9547337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1524000"/>
            <a:ext cx="2423741" cy="35242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8" name="Picture 7" descr="logo_218434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3189149"/>
            <a:ext cx="2590800" cy="36688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وفاته:-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ar-SA" sz="2800" dirty="0">
                <a:cs typeface="Akhbar MT" pitchFamily="2" charset="-78"/>
              </a:rPr>
              <a:t>توفي في 27 شعبان 1332</a:t>
            </a:r>
            <a:r>
              <a:rPr lang="ar-SA" sz="2800" dirty="0">
                <a:cs typeface="Akhbar MT" pitchFamily="2" charset="-78"/>
                <a:hlinkClick r:id="rId2" tooltip="1332 هـ"/>
              </a:rPr>
              <a:t> </a:t>
            </a:r>
            <a:r>
              <a:rPr lang="ar-SA" sz="2800" dirty="0">
                <a:cs typeface="Akhbar MT" pitchFamily="2" charset="-78"/>
              </a:rPr>
              <a:t>ه</a:t>
            </a:r>
            <a:r>
              <a:rPr lang="ar-SA" sz="2800" dirty="0">
                <a:cs typeface="Akhbar MT" pitchFamily="2" charset="-78"/>
                <a:hlinkClick r:id="rId2" tooltip="1332 هـ"/>
              </a:rPr>
              <a:t>ـ</a:t>
            </a:r>
            <a:r>
              <a:rPr lang="ar-SA" sz="2800" dirty="0">
                <a:cs typeface="Akhbar MT" pitchFamily="2" charset="-78"/>
              </a:rPr>
              <a:t> / 21 </a:t>
            </a:r>
            <a:r>
              <a:rPr lang="ar-SA" sz="2800" dirty="0" smtClean="0">
                <a:cs typeface="Akhbar MT" pitchFamily="2" charset="-78"/>
              </a:rPr>
              <a:t>يوليو 1914. </a:t>
            </a:r>
            <a:r>
              <a:rPr lang="ar-SA" sz="2800" dirty="0">
                <a:cs typeface="Akhbar MT" pitchFamily="2" charset="-78"/>
              </a:rPr>
              <a:t>وقد رثاه كبار </a:t>
            </a:r>
            <a:r>
              <a:rPr lang="ar-SA" sz="2800" dirty="0" smtClean="0">
                <a:cs typeface="Akhbar MT" pitchFamily="2" charset="-78"/>
              </a:rPr>
              <a:t>الشعراء </a:t>
            </a:r>
            <a:r>
              <a:rPr lang="ar-SA" sz="2800" dirty="0">
                <a:cs typeface="Akhbar MT" pitchFamily="2" charset="-78"/>
              </a:rPr>
              <a:t>من أمثال أحمد شوقي وحافظ إبراهيم وخليل مطران.</a:t>
            </a:r>
          </a:p>
        </p:txBody>
      </p:sp>
      <p:pic>
        <p:nvPicPr>
          <p:cNvPr id="5" name="Content Placeholder 4" descr="zidan -1-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038600" y="1219200"/>
            <a:ext cx="4713741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110</Words>
  <Application>Microsoft Office PowerPoint</Application>
  <PresentationFormat>On-screen Show (4:3)</PresentationFormat>
  <Paragraphs>29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جرجي زيدان</vt:lpstr>
      <vt:lpstr>جورجي زيدان </vt:lpstr>
      <vt:lpstr>حياته:_</vt:lpstr>
      <vt:lpstr>في التاريخ:-</vt:lpstr>
      <vt:lpstr>في اللغة وادابها:-</vt:lpstr>
      <vt:lpstr>سلسلة روايات تاريخ الإسلام </vt:lpstr>
      <vt:lpstr>صور كتبه:-</vt:lpstr>
      <vt:lpstr>وفاته:-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الشاعر جرجي زيدان</dc:title>
  <dc:creator>shorok</dc:creator>
  <cp:lastModifiedBy>win7207</cp:lastModifiedBy>
  <cp:revision>6</cp:revision>
  <dcterms:created xsi:type="dcterms:W3CDTF">2012-03-24T14:53:06Z</dcterms:created>
  <dcterms:modified xsi:type="dcterms:W3CDTF">2013-01-17T14:01:10Z</dcterms:modified>
</cp:coreProperties>
</file>