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3"/>
  </p:notesMasterIdLst>
  <p:sldIdLst>
    <p:sldId id="256" r:id="rId2"/>
    <p:sldId id="257" r:id="rId3"/>
    <p:sldId id="258" r:id="rId4"/>
    <p:sldId id="269" r:id="rId5"/>
    <p:sldId id="267" r:id="rId6"/>
    <p:sldId id="268" r:id="rId7"/>
    <p:sldId id="259" r:id="rId8"/>
    <p:sldId id="260" r:id="rId9"/>
    <p:sldId id="270" r:id="rId10"/>
    <p:sldId id="261" r:id="rId11"/>
    <p:sldId id="262"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1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5AB4430-A6B3-49D8-8895-C269E0ED9CA4}" type="datetimeFigureOut">
              <a:rPr lang="ar-SA" smtClean="0"/>
              <a:pPr/>
              <a:t>21/02/1434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05F35B0-4CC7-4AF8-B4B2-AC4C1D203D44}" type="slidenum">
              <a:rPr lang="ar-SA" smtClean="0"/>
              <a:pPr/>
              <a:t>‹#›</a:t>
            </a:fld>
            <a:endParaRPr lang="ar-SA"/>
          </a:p>
        </p:txBody>
      </p:sp>
    </p:spTree>
    <p:extLst>
      <p:ext uri="{BB962C8B-B14F-4D97-AF65-F5344CB8AC3E}">
        <p14:creationId xmlns:p14="http://schemas.microsoft.com/office/powerpoint/2010/main" val="7799541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SA" dirty="0" smtClean="0"/>
              <a:t>ن</a:t>
            </a:r>
            <a:endParaRPr lang="ar-SA" dirty="0"/>
          </a:p>
        </p:txBody>
      </p:sp>
      <p:sp>
        <p:nvSpPr>
          <p:cNvPr id="4" name="عنصر نائب لرقم الشريحة 3"/>
          <p:cNvSpPr>
            <a:spLocks noGrp="1"/>
          </p:cNvSpPr>
          <p:nvPr>
            <p:ph type="sldNum" sz="quarter" idx="10"/>
          </p:nvPr>
        </p:nvSpPr>
        <p:spPr/>
        <p:txBody>
          <a:bodyPr/>
          <a:lstStyle/>
          <a:p>
            <a:fld id="{C05F35B0-4CC7-4AF8-B4B2-AC4C1D203D44}" type="slidenum">
              <a:rPr lang="ar-SA" smtClean="0"/>
              <a:pPr/>
              <a:t>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21/02/1434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sz="6600" dirty="0" smtClean="0"/>
              <a:t>شاعر الطبيعة </a:t>
            </a:r>
            <a:br>
              <a:rPr lang="ar-SA" sz="6600" dirty="0" smtClean="0"/>
            </a:br>
            <a:r>
              <a:rPr lang="ar-SA" sz="6600" dirty="0" smtClean="0"/>
              <a:t>جبران خليل جبران</a:t>
            </a:r>
            <a:endParaRPr lang="ar-SA" sz="6600" dirty="0"/>
          </a:p>
        </p:txBody>
      </p:sp>
      <p:sp>
        <p:nvSpPr>
          <p:cNvPr id="3" name="عنوان فرعي 2"/>
          <p:cNvSpPr>
            <a:spLocks noGrp="1"/>
          </p:cNvSpPr>
          <p:nvPr>
            <p:ph type="subTitle" idx="1"/>
          </p:nvPr>
        </p:nvSpPr>
        <p:spPr/>
        <p:txBody>
          <a:bodyPr>
            <a:normAutofit/>
          </a:bodyPr>
          <a:lstStyle/>
          <a:p>
            <a:r>
              <a:rPr lang="ar-SA" sz="6600" smtClean="0">
                <a:solidFill>
                  <a:schemeClr val="tx1"/>
                </a:solidFill>
              </a:rPr>
              <a:t> شاعر الغاب</a:t>
            </a:r>
            <a:endParaRPr lang="ar-SA" sz="6600" dirty="0" smtClean="0">
              <a:solidFill>
                <a:schemeClr val="tx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b="1" dirty="0" smtClean="0"/>
              <a:t>وفاته</a:t>
            </a:r>
          </a:p>
          <a:p>
            <a:r>
              <a:rPr lang="ar-SA" dirty="0" smtClean="0"/>
              <a:t>توفي جبران خليل جبران في نيويورك في 10 أبريل 1931. كان سبب الوفاة هو تليف الكبد ومرض السل. جبران كان له أمنية وهي أن يُدفن في لبنان, وقد تحققت هذه الأمنية في 1932. تم دفن جبران في صومعته القديمة في لبنان, فيما عُروف فيما بعد باسم متحف جبران.</a:t>
            </a:r>
          </a:p>
          <a:p>
            <a:r>
              <a:rPr lang="ar-SA" b="1" dirty="0" smtClean="0"/>
              <a:t>كلمة على قبره</a:t>
            </a:r>
          </a:p>
          <a:p>
            <a:r>
              <a:rPr lang="ar-SA" dirty="0" smtClean="0"/>
              <a:t>أراد جبران خليل جبران أن تكتب هذه الكلمة على قبره</a:t>
            </a:r>
          </a:p>
          <a:p>
            <a:r>
              <a:rPr lang="ar-SA" dirty="0" smtClean="0"/>
              <a:t>«كلمة أريد أن تكتب على قبري, أنا حي مثلك وأنا واقف الآن إلى جانبك فأغمض عينيك والتفت تراني أمامك»</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مراجع</a:t>
            </a:r>
          </a:p>
          <a:p>
            <a:r>
              <a:rPr lang="ar-SA" dirty="0" smtClean="0"/>
              <a:t>سيرة جبران خليل جبران المفقودة صحيفة عكاظ - 18-3-2007</a:t>
            </a:r>
          </a:p>
          <a:p>
            <a:r>
              <a:rPr lang="ar-SA" dirty="0" smtClean="0"/>
              <a:t>جبران خليل جبران ملهم للفنون الأميركية صحيفة الشرق الأوسط - 9-10-2011</a:t>
            </a:r>
          </a:p>
          <a:p>
            <a:r>
              <a:rPr lang="ar-SA" dirty="0" smtClean="0"/>
              <a:t>سيرة جديدة عن جبران خليل جبران بالفرنسية صحيفة الشرق الأوسط - 1-1-2003</a:t>
            </a:r>
          </a:p>
          <a:p>
            <a:r>
              <a:rPr lang="ar-SA" b="1" dirty="0" smtClean="0"/>
              <a:t>وصلات خارجية</a:t>
            </a:r>
          </a:p>
          <a:p>
            <a:r>
              <a:rPr lang="ar-SA" dirty="0" smtClean="0"/>
              <a:t>أكاديمية جبران للفنون: أصدقاء جبران </a:t>
            </a:r>
            <a:r>
              <a:rPr lang="ar-SA" dirty="0" smtClean="0"/>
              <a:t>حول </a:t>
            </a:r>
            <a:r>
              <a:rPr lang="ar-SA" dirty="0" smtClean="0"/>
              <a:t>العالم</a:t>
            </a:r>
          </a:p>
          <a:p>
            <a:endParaRPr lang="ar-SA"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جبران خليل جبران</a:t>
            </a:r>
            <a:endParaRPr lang="ar-SA" dirty="0"/>
          </a:p>
        </p:txBody>
      </p:sp>
      <p:sp>
        <p:nvSpPr>
          <p:cNvPr id="3" name="عنصر نائب للمحتوى 2"/>
          <p:cNvSpPr>
            <a:spLocks noGrp="1"/>
          </p:cNvSpPr>
          <p:nvPr>
            <p:ph idx="1"/>
          </p:nvPr>
        </p:nvSpPr>
        <p:spPr/>
        <p:txBody>
          <a:bodyPr/>
          <a:lstStyle/>
          <a:p>
            <a:r>
              <a:rPr lang="ar-SA" b="1" dirty="0" smtClean="0"/>
              <a:t>جبران خليل جبران</a:t>
            </a:r>
            <a:r>
              <a:rPr lang="ar-SA" dirty="0" smtClean="0"/>
              <a:t> </a:t>
            </a:r>
            <a:r>
              <a:rPr lang="ar-SA" b="1" dirty="0" smtClean="0"/>
              <a:t>فيلسوف </a:t>
            </a:r>
            <a:r>
              <a:rPr lang="ar-SA" b="1" dirty="0" smtClean="0">
                <a:solidFill>
                  <a:schemeClr val="tx1">
                    <a:lumMod val="95000"/>
                    <a:lumOff val="5000"/>
                  </a:schemeClr>
                </a:solidFill>
              </a:rPr>
              <a:t>وشاعر وكاتب ورسام لبناني أمريكي، ولد في 6 يناير 1883 في بلدة بشري شمال لبنان وتوفي في نيويورك10   ابريل1931بداء السل, ويعرف أيضاً بخليل جبران وهو من أحفاد يوسف جبران الماروني البشعلاني. هاجر وهو صغير مع أمه وإخوته إلى أمريكا عام 1895 الذي درس فيها الفن وبدأ مشواره الأدبي. اشتهر عند العالم الغربي بكتابه الذي تم نشره سنة1923 وهو كتابال. أيضاً جبران النبي  (الكتاب ). أيضا جبران هو الشاعر الأفضل مبيعا, بعد شكسبير ولالوزى.</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حياته في لبنان</a:t>
            </a:r>
          </a:p>
          <a:p>
            <a:r>
              <a:rPr lang="ar-SA" dirty="0" smtClean="0"/>
              <a:t>جبران ولد لعائلة مارونية في بلدة بشري في شمال لبنان. أمه كاميليا كان عمرها 30 عندما ولدته, وأبيه خليل فهو الزوج الثالث لها. عائلة جبران كانت فقيرة لذلك لم يستطع الذهاب للمدرسة, بدلاً من ذلك كان قسيس يأتي لجبران إلى المنزل ويعلمه الإنجيل والعربية والسريانية. في سنة1891 تقريباً, تم سجن والد جبران بتهمة اختلاس وتم مصادرة أملاكه, وتم إطلاق صراحة في 1894. في 25 يونيو  1895، قررت كاميليا الذهاب مع أخوها لأمريكا وتحديداً نيويورك وأخذت معها كلاً من جبران وماريانا وسلطانه وعمه بطرس.</a:t>
            </a:r>
          </a:p>
        </p:txBody>
      </p:sp>
      <p:sp>
        <p:nvSpPr>
          <p:cNvPr id="4" name="عنصر نائب للمحتوى 2"/>
          <p:cNvSpPr txBox="1">
            <a:spLocks/>
          </p:cNvSpPr>
          <p:nvPr/>
        </p:nvSpPr>
        <p:spPr>
          <a:xfrm>
            <a:off x="571472" y="2071678"/>
            <a:ext cx="8229600" cy="4389120"/>
          </a:xfrm>
          <a:prstGeom prst="rect">
            <a:avLst/>
          </a:prstGeom>
        </p:spPr>
        <p:txBody>
          <a:bodyPr vert="horz">
            <a:normAutofit/>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smtClean="0"/>
              <a:t>في أمريكا</a:t>
            </a:r>
          </a:p>
          <a:p>
            <a:r>
              <a:rPr lang="ar-SA" dirty="0" smtClean="0"/>
              <a:t>سكنت عائلة جبران في بوسطن. بالخطأ تم تسجيل اسمه بالمدرسة خليل جبران. أمه بدأت بالعمل خياطة متجولة, أما جبران فبدأ بالذهاب للمدرسة في 30 سبتمبر1895. المسئولين في المدرسة وضعوه في فصل خاص للمهاجرين لتعلم الإنجليزية. جبران أيضاً التحق في مدرسة فنون قريبة من منزلهم. كان هناك مدرس في مدرسة الفنون يدعى فريد هولاندي, وهو الذي شجع جبران ودعمه لما رأى محاولات جبران الإبداعية وقد استخدم فريد وهو ناشر بعض رسومات جبران لأغلفة الكتب في 1898.</a:t>
            </a:r>
          </a:p>
          <a:p>
            <a:r>
              <a:rPr lang="ar-SA" dirty="0" smtClean="0"/>
              <a:t>في عمر الخامسة عشر, عاد جبران مع عائلته إلى بيروت ودرس في مدرسة إعدادية مارونية ومعهد تعليم عالي يدعى الحكمة. بدأ مجلة أدبية طلابية مع زميل دراسة وتم انتخب شاعر الكلية. بقي في بيروت سنوات عدة قبل أن يعود إلى بوسطن في 10 مايو1902. قبل عودته بأسبوعين توفيت أخته سلطانه بمرض السل. بعد سنة, بطرس توفي بنفس المرض وأمه توفيت بسبب السرطان. أخته ماريانا هي الوحيدة التي بقيت معه لذلك اضطرت بالعمل في محل خياطة</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الرابطة القلمية</a:t>
            </a:r>
            <a:endParaRPr lang="ar-SA" dirty="0"/>
          </a:p>
        </p:txBody>
      </p:sp>
      <p:sp>
        <p:nvSpPr>
          <p:cNvPr id="3" name="عنصر نائب للمحتوى 2"/>
          <p:cNvSpPr>
            <a:spLocks noGrp="1"/>
          </p:cNvSpPr>
          <p:nvPr>
            <p:ph idx="1"/>
          </p:nvPr>
        </p:nvSpPr>
        <p:spPr/>
        <p:txBody>
          <a:bodyPr>
            <a:normAutofit lnSpcReduction="10000"/>
          </a:bodyPr>
          <a:lstStyle/>
          <a:p>
            <a:r>
              <a:rPr lang="ar-SA" b="1" dirty="0" smtClean="0"/>
              <a:t>الرابطة القلمية</a:t>
            </a:r>
          </a:p>
          <a:p>
            <a:r>
              <a:rPr lang="ar-SA" b="1" dirty="0" smtClean="0"/>
              <a:t>مقال تفصيلي</a:t>
            </a:r>
            <a:r>
              <a:rPr lang="ar-SA" dirty="0" smtClean="0"/>
              <a:t> :الرابطة القلمية</a:t>
            </a:r>
          </a:p>
          <a:p>
            <a:r>
              <a:rPr lang="ar-SA" dirty="0" smtClean="0"/>
              <a:t>أسس جبران خليل جبران الرابطة القلمية مع كلِّ من ميخائيل نعيمة, عبد المسيح حداد, ونسيب عريضة. كانت فكرة الرابطة القلمية هي لتجديد الأدب العربي وإخراجه من المستنقع الآسن كما يروي اسكندر نجار عن كتابة الذي قام بتأليفه عن جبران خليل جبران ويحمل اسم (جبران خليل جبران).</a:t>
            </a:r>
          </a:p>
          <a:p>
            <a:r>
              <a:rPr lang="ar-SA" b="1" dirty="0" smtClean="0"/>
              <a:t>فنه وأدبه</a:t>
            </a:r>
          </a:p>
          <a:p>
            <a:r>
              <a:rPr lang="ar-SA" dirty="0" smtClean="0"/>
              <a:t>كان في كتاباته اتجاهان، أحدهما يأخذ بالقوة ويثور على عقائد الدين، والآخر يتتبع الميول ويحب الاستمتاع بالحياة. وكتب أيضا كتبا اسمه شنجلهاوا وهذا الكتب مشهورة كثير في فرنسا وأماكن كثيرة غيرها وفي الإنجليزية تقال ”شنجلهاوا“</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dirty="0" smtClean="0">
                <a:solidFill>
                  <a:schemeClr val="tx1"/>
                </a:solidFill>
              </a:rPr>
              <a:t>مؤلفاته:</a:t>
            </a:r>
            <a:endParaRPr lang="ar-SA" dirty="0"/>
          </a:p>
        </p:txBody>
      </p:sp>
      <p:sp>
        <p:nvSpPr>
          <p:cNvPr id="3" name="عنصر نائب للمحتوى 2"/>
          <p:cNvSpPr>
            <a:spLocks noGrp="1"/>
          </p:cNvSpPr>
          <p:nvPr>
            <p:ph idx="1"/>
          </p:nvPr>
        </p:nvSpPr>
        <p:spPr/>
        <p:txBody>
          <a:bodyPr>
            <a:noAutofit/>
          </a:bodyPr>
          <a:lstStyle/>
          <a:p>
            <a:r>
              <a:rPr lang="ar-SA" sz="2400" b="1" dirty="0" smtClean="0"/>
              <a:t>ألّف باللغة العربية</a:t>
            </a:r>
          </a:p>
          <a:p>
            <a:r>
              <a:rPr lang="ar-SA" sz="2400" b="1" dirty="0" smtClean="0"/>
              <a:t>دمعة وابتسامة                 </a:t>
            </a:r>
          </a:p>
          <a:p>
            <a:r>
              <a:rPr lang="ar-SA" sz="2400" b="1" dirty="0" smtClean="0"/>
              <a:t>الأرواح المتمردة.</a:t>
            </a:r>
          </a:p>
          <a:p>
            <a:r>
              <a:rPr lang="ar-SA" sz="2400" b="1" dirty="0" smtClean="0"/>
              <a:t>الأجنحة المتكسرة.</a:t>
            </a:r>
          </a:p>
          <a:p>
            <a:r>
              <a:rPr lang="ar-SA" sz="2400" b="1" dirty="0" smtClean="0"/>
              <a:t>العواصف (رواية).</a:t>
            </a:r>
            <a:r>
              <a:rPr lang="ar-SA" sz="2400" dirty="0" smtClean="0"/>
              <a:t>                               جبران خليل جبران في 1898</a:t>
            </a:r>
            <a:endParaRPr lang="ar-SA" sz="2400" b="1" dirty="0" smtClean="0"/>
          </a:p>
          <a:p>
            <a:r>
              <a:rPr lang="ar-SA" sz="2400" b="1" dirty="0" smtClean="0"/>
              <a:t>البدائع والطرائف: مجموعة من مقالات وروايات تتحدث عن مواضيع عديدة لمخاطبة الطبيعة ومن مقالاته "الأرض". نشر في مصر عام1923.</a:t>
            </a:r>
          </a:p>
          <a:p>
            <a:r>
              <a:rPr lang="ar-SA" sz="2400" b="1" dirty="0" smtClean="0"/>
              <a:t>عرائس المروج</a:t>
            </a:r>
          </a:p>
          <a:p>
            <a:r>
              <a:rPr lang="ar-SA" sz="2400" b="1" dirty="0" smtClean="0"/>
              <a:t>نبذة في فن الموسيقى</a:t>
            </a:r>
          </a:p>
          <a:p>
            <a:r>
              <a:rPr lang="ar-SA" sz="2400" b="1" dirty="0" smtClean="0"/>
              <a:t>المواكب</a:t>
            </a:r>
          </a:p>
          <a:p>
            <a:r>
              <a:rPr lang="ar-SA" sz="2400" b="1" dirty="0" smtClean="0"/>
              <a:t>ألّف باللغة الإنجليزية:</a:t>
            </a:r>
          </a:p>
        </p:txBody>
      </p:sp>
      <p:pic>
        <p:nvPicPr>
          <p:cNvPr id="4" name="صورة 3" descr="untitled.bmp"/>
          <p:cNvPicPr>
            <a:picLocks noChangeAspect="1"/>
          </p:cNvPicPr>
          <p:nvPr/>
        </p:nvPicPr>
        <p:blipFill>
          <a:blip r:embed="rId2"/>
          <a:stretch>
            <a:fillRect/>
          </a:stretch>
        </p:blipFill>
        <p:spPr>
          <a:xfrm>
            <a:off x="1142976" y="857232"/>
            <a:ext cx="2381250" cy="28384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sz="2800" b="1" dirty="0" smtClean="0"/>
              <a:t>النبي مكون من 26 قصيدة شعرية وترجم إلى ما يزيد على 20 لغة.</a:t>
            </a:r>
          </a:p>
          <a:p>
            <a:r>
              <a:rPr lang="ar-SA" sz="2800" b="1" dirty="0" smtClean="0"/>
              <a:t>المجنون.</a:t>
            </a:r>
          </a:p>
          <a:p>
            <a:r>
              <a:rPr lang="ar-SA" sz="2800" b="1" dirty="0" smtClean="0"/>
              <a:t>رمل وزبد.</a:t>
            </a:r>
          </a:p>
          <a:p>
            <a:r>
              <a:rPr lang="ar-SA" sz="2800" b="1" dirty="0" smtClean="0"/>
              <a:t>يسوع ابن الإنسان. </a:t>
            </a:r>
          </a:p>
          <a:p>
            <a:r>
              <a:rPr lang="ar-SA" sz="2800" b="1" dirty="0" smtClean="0"/>
              <a:t>حديقة النبي.</a:t>
            </a:r>
            <a:r>
              <a:rPr lang="ar-SA" sz="2800" dirty="0" smtClean="0"/>
              <a:t> </a:t>
            </a:r>
            <a:endParaRPr lang="ar-SA" sz="2800" b="1" dirty="0" smtClean="0"/>
          </a:p>
          <a:p>
            <a:r>
              <a:rPr lang="ar-SA" sz="2800" b="1" dirty="0" smtClean="0"/>
              <a:t>أرباب الأرض.</a:t>
            </a:r>
          </a:p>
          <a:p>
            <a:r>
              <a:rPr lang="ar-SA" sz="2800" b="1" dirty="0" smtClean="0"/>
              <a:t>الأعلام للزركلي .</a:t>
            </a:r>
          </a:p>
          <a:p>
            <a:endParaRPr lang="ar-SA" sz="2800" b="1" dirty="0" smtClean="0"/>
          </a:p>
          <a:p>
            <a:endParaRPr lang="ar-SA" dirty="0"/>
          </a:p>
        </p:txBody>
      </p:sp>
      <p:pic>
        <p:nvPicPr>
          <p:cNvPr id="4" name="صورة 3" descr="untitled.bmp"/>
          <p:cNvPicPr>
            <a:picLocks noChangeAspect="1"/>
          </p:cNvPicPr>
          <p:nvPr/>
        </p:nvPicPr>
        <p:blipFill>
          <a:blip r:embed="rId2"/>
          <a:stretch>
            <a:fillRect/>
          </a:stretch>
        </p:blipFill>
        <p:spPr>
          <a:xfrm>
            <a:off x="1214414" y="2928934"/>
            <a:ext cx="3143272" cy="371477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Autofit/>
          </a:bodyPr>
          <a:lstStyle/>
          <a:p>
            <a:r>
              <a:rPr lang="ar-SA" sz="2800" b="1" dirty="0" smtClean="0"/>
              <a:t>فنانون تغنوا بكلماته</a:t>
            </a:r>
          </a:p>
          <a:p>
            <a:r>
              <a:rPr lang="ar-SA" sz="2800" dirty="0" smtClean="0"/>
              <a:t>أفرد الفنان الأمريكي اللبناني جبرائيل عبد الني لقصائده جبران ألبوماً كاملاً.</a:t>
            </a:r>
          </a:p>
          <a:p>
            <a:r>
              <a:rPr lang="ar-SA" sz="2800" dirty="0" smtClean="0"/>
              <a:t>غنت الفنانة وصاحبة الصوت الملائكي السيدة فيروز قصيدة أعطني الناي.</a:t>
            </a:r>
          </a:p>
          <a:p>
            <a:r>
              <a:rPr lang="ar-SA" sz="2800" dirty="0" smtClean="0"/>
              <a:t>فرقة مستر مستر أيضاً غنت له قصيدة الأجنحة المتكسرة.</a:t>
            </a:r>
          </a:p>
          <a:p>
            <a:r>
              <a:rPr lang="ar-SA" sz="2800" dirty="0" smtClean="0"/>
              <a:t>عزف له فنان الجاز الأمريكي حاكي ماكلين مقطوعة موسيقية سماها جبران النبي.</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sz="2400" b="1" dirty="0" smtClean="0"/>
              <a:t>شائعات تم نفيها</a:t>
            </a:r>
          </a:p>
          <a:p>
            <a:r>
              <a:rPr lang="ar-SA" sz="2400" dirty="0" smtClean="0"/>
              <a:t>في كتاب (جبران خليل جبران) الذي ألفه الكسندر نجار باللغة الفرنسية في باريس سنة 2003, نفى الكاتب أكثر من شائعة عن جبران ومنها:</a:t>
            </a:r>
          </a:p>
          <a:p>
            <a:r>
              <a:rPr lang="ar-SA" sz="2400" dirty="0" smtClean="0"/>
              <a:t>أن جبران خليل جبران ولد في مدينة بومباي الهندية.</a:t>
            </a:r>
          </a:p>
          <a:p>
            <a:r>
              <a:rPr lang="ar-SA" sz="2400" dirty="0" smtClean="0"/>
              <a:t>أنه أيضاً تعلم فن الرسم عند النحات الفرنسي الكبير رودان.</a:t>
            </a:r>
          </a:p>
          <a:p>
            <a:r>
              <a:rPr lang="ar-SA" sz="2400" dirty="0" smtClean="0"/>
              <a:t>أنه تعرض لاعتداء إرهابي يستهدف حياته من تدبير المخابرات العثمانية.</a:t>
            </a:r>
          </a:p>
          <a:p>
            <a:r>
              <a:rPr lang="ar-SA" sz="2400" dirty="0" smtClean="0"/>
              <a:t>وكلها كانت أكاذيب نفاها الكاتب الكساندر نجار في كتابه</a:t>
            </a:r>
            <a:r>
              <a:rPr lang="ar-SA" sz="2400" baseline="30000" dirty="0" smtClean="0"/>
              <a:t>.</a:t>
            </a:r>
            <a:endParaRPr lang="ar-SA" sz="2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TotalTime>
  <Words>706</Words>
  <Application>Microsoft Office PowerPoint</Application>
  <PresentationFormat>On-screen Show (4:3)</PresentationFormat>
  <Paragraphs>57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تدفق</vt:lpstr>
      <vt:lpstr>شاعر الطبيعة  جبران خليل جبران</vt:lpstr>
      <vt:lpstr>جبران خليل جبران</vt:lpstr>
      <vt:lpstr>PowerPoint Presentation</vt:lpstr>
      <vt:lpstr>PowerPoint Presentation</vt:lpstr>
      <vt:lpstr>الرابطة القلمية</vt:lpstr>
      <vt:lpstr>مؤلفاته:</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الاسم:سجى نزار مجادلة</dc:title>
  <dc:creator>Win7</dc:creator>
  <cp:lastModifiedBy>fatin</cp:lastModifiedBy>
  <cp:revision>10</cp:revision>
  <dcterms:created xsi:type="dcterms:W3CDTF">2012-03-14T09:54:59Z</dcterms:created>
  <dcterms:modified xsi:type="dcterms:W3CDTF">2013-01-02T22:16:38Z</dcterms:modified>
</cp:coreProperties>
</file>