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5" r:id="rId5"/>
    <p:sldId id="260" r:id="rId6"/>
    <p:sldId id="261" r:id="rId7"/>
    <p:sldId id="264" r:id="rId8"/>
    <p:sldId id="266" r:id="rId9"/>
    <p:sldId id="263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1" autoAdjust="0"/>
    <p:restoredTop sz="94660"/>
  </p:normalViewPr>
  <p:slideViewPr>
    <p:cSldViewPr>
      <p:cViewPr varScale="1">
        <p:scale>
          <a:sx n="42" d="100"/>
          <a:sy n="42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שולש שווה שוקיים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28" name="מציין מיקום של תאריך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4A9E6EE1-D4D3-42C9-8718-A13713AC64C6}" type="datetimeFigureOut">
              <a:rPr lang="en-US" smtClean="0"/>
              <a:pPr/>
              <a:t>1/3/2013</a:t>
            </a:fld>
            <a:endParaRPr lang="en-US"/>
          </a:p>
        </p:txBody>
      </p:sp>
      <p:sp>
        <p:nvSpPr>
          <p:cNvPr id="17" name="מציין מיקום של כותרת תחתונה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מציין מיקום של מספר שקופית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8D489F4-4618-4A19-A855-259167FB5B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6EE1-D4D3-42C9-8718-A13713AC64C6}" type="datetimeFigureOut">
              <a:rPr lang="en-US" smtClean="0"/>
              <a:pPr/>
              <a:t>1/3/2013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89F4-4618-4A19-A855-259167FB5B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6EE1-D4D3-42C9-8718-A13713AC64C6}" type="datetimeFigureOut">
              <a:rPr lang="en-US" smtClean="0"/>
              <a:pPr/>
              <a:t>1/3/2013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89F4-4618-4A19-A855-259167FB5B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4A9E6EE1-D4D3-42C9-8718-A13713AC64C6}" type="datetimeFigureOut">
              <a:rPr lang="en-US" smtClean="0"/>
              <a:pPr/>
              <a:t>1/3/2013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89F4-4618-4A19-A855-259167FB5B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משולש ישר-זווית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משולש שווה שוקיים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4A9E6EE1-D4D3-42C9-8718-A13713AC64C6}" type="datetimeFigureOut">
              <a:rPr lang="en-US" smtClean="0"/>
              <a:pPr/>
              <a:t>1/3/2013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8D489F4-4618-4A19-A855-259167FB5BD1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מחבר ישר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מחבר ישר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A9E6EE1-D4D3-42C9-8718-A13713AC64C6}" type="datetimeFigureOut">
              <a:rPr lang="en-US" smtClean="0"/>
              <a:pPr/>
              <a:t>1/3/2013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8D489F4-4618-4A19-A855-259167FB5B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4A9E6EE1-D4D3-42C9-8718-A13713AC64C6}" type="datetimeFigureOut">
              <a:rPr lang="en-US" smtClean="0"/>
              <a:pPr/>
              <a:t>1/3/2013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8D489F4-4618-4A19-A855-259167FB5B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6EE1-D4D3-42C9-8718-A13713AC64C6}" type="datetimeFigureOut">
              <a:rPr lang="en-US" smtClean="0"/>
              <a:pPr/>
              <a:t>1/3/2013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D489F4-4618-4A19-A855-259167FB5B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4A9E6EE1-D4D3-42C9-8718-A13713AC64C6}" type="datetimeFigureOut">
              <a:rPr lang="en-US" smtClean="0"/>
              <a:pPr/>
              <a:t>1/3/2013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8D489F4-4618-4A19-A855-259167FB5B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4A9E6EE1-D4D3-42C9-8718-A13713AC64C6}" type="datetimeFigureOut">
              <a:rPr lang="en-US" smtClean="0"/>
              <a:pPr/>
              <a:t>1/3/2013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8D489F4-4618-4A19-A855-259167FB5B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4A9E6EE1-D4D3-42C9-8718-A13713AC64C6}" type="datetimeFigureOut">
              <a:rPr lang="en-US" smtClean="0"/>
              <a:pPr/>
              <a:t>1/3/2013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8D489F4-4618-4A19-A855-259167FB5B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משולש ישר-זווית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מחבר ישר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מחבר ישר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מציין מיקום של כותרת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4A9E6EE1-D4D3-42C9-8718-A13713AC64C6}" type="datetimeFigureOut">
              <a:rPr lang="en-US" smtClean="0"/>
              <a:pPr/>
              <a:t>1/3/2013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8D489F4-4618-4A19-A855-259167FB5B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3600" dirty="0" err="1" smtClean="0"/>
              <a:t>سميره</a:t>
            </a:r>
            <a:r>
              <a:rPr lang="ar-SA" sz="3600" dirty="0" smtClean="0"/>
              <a:t> عزام</a:t>
            </a:r>
            <a:endParaRPr lang="en-US" sz="3600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447800" y="2743200"/>
            <a:ext cx="6324600" cy="1752600"/>
          </a:xfrm>
        </p:spPr>
        <p:txBody>
          <a:bodyPr vert="horz" anchor="t">
            <a:normAutofit/>
          </a:bodyPr>
          <a:lstStyle/>
          <a:p>
            <a:pPr algn="ctr">
              <a:buNone/>
            </a:pPr>
            <a:r>
              <a:rPr lang="ar-SA" dirty="0" smtClean="0"/>
              <a:t>سيرة حياتها</a:t>
            </a:r>
            <a:endParaRPr lang="en-US" dirty="0" smtClean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40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accel="100000" fill="hold">
                                          <p:stCondLst>
                                            <p:cond delay="40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6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מציין מיקום תוכן 3" descr="nnnnnnnnnnnnnnnnnnnnn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19414728">
            <a:off x="622189" y="2285066"/>
            <a:ext cx="2878427" cy="293011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6" name="Picture 2" descr="C:\Users\win7\Downloads\vvvvvvvvvvvvvvvvvvvvvvvvvvvvvvvvvvvvv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28018">
            <a:off x="4972744" y="2066844"/>
            <a:ext cx="3503882" cy="3089043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1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1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1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1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err="1" smtClean="0"/>
              <a:t>سميره</a:t>
            </a:r>
            <a:r>
              <a:rPr lang="ar-SA" dirty="0" smtClean="0"/>
              <a:t> عزام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ar-SA" dirty="0" smtClean="0"/>
              <a:t>أبصرت النور في 13 أيلول سنة 1927 في مدينة عكا بفلسطين </a:t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وتلقت دراستها الابتدائية في مدرسة الحكومة في عكا ثم في مدرسة الراهبات في حيفا </a:t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وأتمت دراستها الابتدائية ومارست مهنة التدريس في مدرسة الروم الأرثوذكس من عام 1943 حتى </a:t>
            </a:r>
            <a:r>
              <a:rPr lang="ar-SA" dirty="0" err="1" smtClean="0"/>
              <a:t>1945.‏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ثم درست على نفسها اللغة الإنكليزية حتى أتقنتها وتابعت دراستها بالمراسلة ورقيت في عملها وأصبحت مديرة المدرسة التي تعمل </a:t>
            </a:r>
            <a:r>
              <a:rPr lang="ar-SA" dirty="0" err="1" smtClean="0"/>
              <a:t>فيها.‏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endParaRPr lang="en-US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4008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ar-SA" dirty="0" smtClean="0"/>
              <a:t>وفي عام 1952 عملت </a:t>
            </a:r>
            <a:r>
              <a:rPr lang="ar-SA" dirty="0" err="1" smtClean="0"/>
              <a:t>بمحطة </a:t>
            </a:r>
            <a:r>
              <a:rPr lang="ar-SA" dirty="0" smtClean="0"/>
              <a:t>"الشرق الأدنى" للإذاعة العربية كمذيعة ومحررة </a:t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واستمرت في هذا العمل حتى عام 1956 وذاعت من إنتاجها الخاص ما يقرب من 300 </a:t>
            </a:r>
            <a:r>
              <a:rPr lang="ar-SA" dirty="0" err="1" smtClean="0"/>
              <a:t>حديث.‏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وفي عام 1957 تزوجت من أديب يوسف الحسن في بيروت قبل عيد الميلاد بيوم واحد وعادت معه إلى بغداد </a:t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وهناك تعاقدت مع إذاعتي بغداد والكويت حيث شغلت منصب مراقبة للبرامج الأدبية من عام 1957 حتى عام 1959، </a:t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كما شاركت في تحرير </a:t>
            </a:r>
            <a:r>
              <a:rPr lang="ar-SA" dirty="0" err="1" smtClean="0"/>
              <a:t>جريدة </a:t>
            </a:r>
            <a:r>
              <a:rPr lang="ar-SA" dirty="0" smtClean="0"/>
              <a:t>"الشعب" مع بدر شاكر </a:t>
            </a:r>
            <a:r>
              <a:rPr lang="ar-SA" dirty="0" err="1" smtClean="0"/>
              <a:t>السياب.‏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endParaRPr lang="en-US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حياتها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81000" y="1371600"/>
            <a:ext cx="8305800" cy="5083208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ar-SA" dirty="0" smtClean="0"/>
              <a:t>وفي أعقاب حوادث 1959 أُبعدت مع زوجها إلى لبنان وتعاقدت مع </a:t>
            </a:r>
            <a:r>
              <a:rPr lang="ar-SA" dirty="0" err="1" smtClean="0"/>
              <a:t>شركة </a:t>
            </a:r>
            <a:r>
              <a:rPr lang="ar-SA" dirty="0" smtClean="0"/>
              <a:t>"</a:t>
            </a:r>
            <a:r>
              <a:rPr lang="ar-SA" dirty="0" err="1" smtClean="0"/>
              <a:t>فرنكلين</a:t>
            </a:r>
            <a:r>
              <a:rPr lang="ar-SA" dirty="0" smtClean="0"/>
              <a:t> للترجمة والنشر" </a:t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وقامت بترجمة طائفة من الأعمال الأدبية عن اللغة </a:t>
            </a:r>
            <a:r>
              <a:rPr lang="ar-SA" dirty="0" err="1" smtClean="0"/>
              <a:t>الإنكليزية.‏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وفي عام 1963 </a:t>
            </a:r>
            <a:r>
              <a:rPr lang="ar-SA" dirty="0" err="1" smtClean="0"/>
              <a:t>أعلن </a:t>
            </a:r>
            <a:r>
              <a:rPr lang="ar-SA" dirty="0" smtClean="0"/>
              <a:t>"أصدقاء الكتاب" في بيروت عن جوائز لأفضل كتاب قصصي </a:t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فاشتركت سميرة بالمسابقة ونالت جائزة القصة القصيرة على </a:t>
            </a:r>
            <a:r>
              <a:rPr lang="ar-SA" dirty="0" err="1" smtClean="0"/>
              <a:t>مجموعتها </a:t>
            </a:r>
            <a:r>
              <a:rPr lang="ar-SA" dirty="0" smtClean="0"/>
              <a:t>"الساعة </a:t>
            </a:r>
            <a:r>
              <a:rPr lang="ar-SA" dirty="0" err="1" smtClean="0"/>
              <a:t>والإنسان".‏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وعندما افتتح المؤتمر الفلسطيني في 15 أيار عام 1965 وضمّ 2400 فلسطيني في الشتات للبحث في قضية فلسطين </a:t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والتخطيط للعودة كانت سميرة من العضوات اللواتي حضرن المؤتمر وانتخبن ليمثلن المرأة الفلسطينية </a:t>
            </a:r>
            <a:r>
              <a:rPr lang="ar-SA" dirty="0" err="1" smtClean="0"/>
              <a:t>فيه‏</a:t>
            </a:r>
            <a:r>
              <a:rPr lang="ar-SA" dirty="0" smtClean="0"/>
              <a:t/>
            </a:r>
            <a:br>
              <a:rPr lang="ar-SA" dirty="0" smtClean="0"/>
            </a:br>
            <a:endParaRPr lang="en-US" dirty="0" smtClean="0"/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بداية حياتها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ar-SA" dirty="0" smtClean="0"/>
              <a:t>وعندما وقعت النكبة عام 1948 انتقلت مع عائلتها إلى لبنان لفترة قصيرة ثم سافرت إلى العراق وعملت في مجال التدريس في مدرسة للإناث </a:t>
            </a:r>
            <a:r>
              <a:rPr lang="ar-SA" dirty="0" err="1" smtClean="0"/>
              <a:t>بمدينة </a:t>
            </a:r>
            <a:r>
              <a:rPr lang="ar-SA" dirty="0" smtClean="0"/>
              <a:t>"الحلة" لمدة عامين، عادت بعدها إلى لبنان وباشرت بالكتابة لبعض </a:t>
            </a:r>
            <a:r>
              <a:rPr lang="ar-SA" dirty="0" err="1" smtClean="0"/>
              <a:t>المجلات </a:t>
            </a:r>
            <a:r>
              <a:rPr lang="ar-SA" dirty="0" smtClean="0"/>
              <a:t>(الأديب والآداب وغيرها</a:t>
            </a:r>
            <a:r>
              <a:rPr lang="ar-SA" dirty="0" err="1" smtClean="0"/>
              <a:t>).‏</a:t>
            </a:r>
            <a:r>
              <a:rPr lang="ar-SA" dirty="0" smtClean="0"/>
              <a:t/>
            </a:r>
            <a:br>
              <a:rPr lang="ar-SA" dirty="0" smtClean="0"/>
            </a:br>
            <a:endParaRPr lang="en-US" dirty="0"/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من مؤلفاتها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572000"/>
          </a:xfrm>
        </p:spPr>
        <p:txBody>
          <a:bodyPr>
            <a:normAutofit fontScale="25000" lnSpcReduction="20000"/>
          </a:bodyPr>
          <a:lstStyle/>
          <a:p>
            <a:pPr algn="r">
              <a:buNone/>
            </a:pPr>
            <a:r>
              <a:rPr lang="ar-SA" dirty="0" err="1" smtClean="0"/>
              <a:t>‏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sz="5600" b="1" dirty="0" smtClean="0"/>
              <a:t>1 ـ أشياء صغيرة ـ دار العلم للملايين بيروت </a:t>
            </a:r>
            <a:r>
              <a:rPr lang="ar-SA" sz="5600" b="1" dirty="0" err="1" smtClean="0"/>
              <a:t>1954‏</a:t>
            </a:r>
            <a:r>
              <a:rPr lang="ar-SA" sz="5600" b="1" dirty="0" smtClean="0"/>
              <a:t/>
            </a:r>
            <a:br>
              <a:rPr lang="ar-SA" sz="5600" b="1" dirty="0" smtClean="0"/>
            </a:br>
            <a:r>
              <a:rPr lang="ar-SA" sz="5600" b="1" dirty="0" smtClean="0"/>
              <a:t/>
            </a:r>
            <a:br>
              <a:rPr lang="ar-SA" sz="5600" b="1" dirty="0" smtClean="0"/>
            </a:br>
            <a:r>
              <a:rPr lang="ar-SA" sz="5600" b="1" dirty="0" smtClean="0"/>
              <a:t>2 ـ الظل الكبير ـ دار الشرق الجديد ـ بيروت </a:t>
            </a:r>
            <a:r>
              <a:rPr lang="ar-SA" sz="5600" b="1" dirty="0" err="1" smtClean="0"/>
              <a:t>1956‏</a:t>
            </a:r>
            <a:r>
              <a:rPr lang="ar-SA" sz="5600" b="1" dirty="0" smtClean="0"/>
              <a:t/>
            </a:r>
            <a:br>
              <a:rPr lang="ar-SA" sz="5600" b="1" dirty="0" smtClean="0"/>
            </a:br>
            <a:r>
              <a:rPr lang="ar-SA" sz="5600" b="1" dirty="0" smtClean="0"/>
              <a:t/>
            </a:r>
            <a:br>
              <a:rPr lang="ar-SA" sz="5600" b="1" dirty="0" smtClean="0"/>
            </a:br>
            <a:r>
              <a:rPr lang="ar-SA" sz="5600" b="1" dirty="0" smtClean="0"/>
              <a:t>3 ـ وقصص أخرى ـ دار الطليعة بيوت </a:t>
            </a:r>
            <a:r>
              <a:rPr lang="ar-SA" sz="5600" b="1" dirty="0" err="1" smtClean="0"/>
              <a:t>1956‏</a:t>
            </a:r>
            <a:r>
              <a:rPr lang="ar-SA" sz="5600" b="1" dirty="0" smtClean="0"/>
              <a:t/>
            </a:r>
            <a:br>
              <a:rPr lang="ar-SA" sz="5600" b="1" dirty="0" smtClean="0"/>
            </a:br>
            <a:r>
              <a:rPr lang="ar-SA" sz="5600" b="1" dirty="0" smtClean="0"/>
              <a:t/>
            </a:r>
            <a:br>
              <a:rPr lang="ar-SA" sz="5600" b="1" dirty="0" smtClean="0"/>
            </a:br>
            <a:r>
              <a:rPr lang="ar-SA" sz="5600" b="1" dirty="0" smtClean="0"/>
              <a:t>4 ـ الساعة والإنسان ـ المؤسسة الأهلية للطباعة ـ بيروت </a:t>
            </a:r>
            <a:r>
              <a:rPr lang="ar-SA" sz="5600" b="1" dirty="0" err="1" smtClean="0"/>
              <a:t>1963‏</a:t>
            </a:r>
            <a:r>
              <a:rPr lang="ar-SA" sz="5600" b="1" dirty="0" smtClean="0"/>
              <a:t/>
            </a:r>
            <a:br>
              <a:rPr lang="ar-SA" sz="5600" b="1" dirty="0" smtClean="0"/>
            </a:br>
            <a:r>
              <a:rPr lang="ar-SA" sz="5600" b="1" dirty="0" smtClean="0"/>
              <a:t/>
            </a:r>
            <a:br>
              <a:rPr lang="ar-SA" sz="5600" b="1" dirty="0" smtClean="0"/>
            </a:br>
            <a:r>
              <a:rPr lang="ar-SA" sz="5600" b="1" dirty="0" smtClean="0"/>
              <a:t>5 ـ العيد من النافذة الغربية- دار </a:t>
            </a:r>
            <a:r>
              <a:rPr lang="ar-SA" sz="5600" b="1" dirty="0" err="1" smtClean="0"/>
              <a:t>العودة </a:t>
            </a:r>
            <a:r>
              <a:rPr lang="ar-SA" sz="5600" b="1" dirty="0" smtClean="0"/>
              <a:t>– بيروت </a:t>
            </a:r>
            <a:r>
              <a:rPr lang="ar-SA" sz="5600" b="1" dirty="0" err="1" smtClean="0"/>
              <a:t>1971‏</a:t>
            </a:r>
            <a:r>
              <a:rPr lang="ar-SA" sz="5600" b="1" dirty="0" smtClean="0"/>
              <a:t/>
            </a:r>
            <a:br>
              <a:rPr lang="ar-SA" sz="5600" b="1" dirty="0" smtClean="0"/>
            </a:br>
            <a:r>
              <a:rPr lang="ar-SA" sz="5600" b="1" dirty="0" smtClean="0"/>
              <a:t/>
            </a:r>
            <a:br>
              <a:rPr lang="ar-SA" sz="5600" b="1" dirty="0" smtClean="0"/>
            </a:br>
            <a:r>
              <a:rPr lang="ar-SA" sz="5600" b="1" dirty="0" smtClean="0"/>
              <a:t>6-فصل من </a:t>
            </a:r>
            <a:r>
              <a:rPr lang="ar-SA" sz="5600" b="1" dirty="0" err="1" smtClean="0"/>
              <a:t>رواية </a:t>
            </a:r>
            <a:r>
              <a:rPr lang="ar-SA" sz="5600" b="1" dirty="0" smtClean="0"/>
              <a:t>"سيناء بلا حدود" مجلة الآداب ـ آذار </a:t>
            </a:r>
            <a:r>
              <a:rPr lang="ar-SA" sz="5600" b="1" dirty="0" err="1" smtClean="0"/>
              <a:t>1964‏</a:t>
            </a:r>
            <a:r>
              <a:rPr lang="ar-SA" sz="5600" b="1" dirty="0" smtClean="0"/>
              <a:t/>
            </a:r>
            <a:br>
              <a:rPr lang="ar-SA" sz="5600" b="1" dirty="0" smtClean="0"/>
            </a:br>
            <a:r>
              <a:rPr lang="ar-SA" sz="5600" b="1" dirty="0" smtClean="0"/>
              <a:t/>
            </a:r>
            <a:br>
              <a:rPr lang="ar-SA" sz="5600" b="1" dirty="0" smtClean="0"/>
            </a:br>
            <a:r>
              <a:rPr lang="ar-SA" sz="5600" b="1" dirty="0" smtClean="0"/>
              <a:t>7 ـ </a:t>
            </a:r>
            <a:r>
              <a:rPr lang="ar-SA" sz="5600" b="1" dirty="0" err="1" smtClean="0"/>
              <a:t>قصة </a:t>
            </a:r>
            <a:r>
              <a:rPr lang="ar-SA" sz="5600" b="1" dirty="0" smtClean="0"/>
              <a:t>"الحاج محمد باع حجته" مجلة الآداب ـ حزيران 1966‏ </a:t>
            </a:r>
            <a:br>
              <a:rPr lang="ar-SA" sz="5600" b="1" dirty="0" smtClean="0"/>
            </a:br>
            <a:r>
              <a:rPr lang="ar-SA" sz="5600" b="1" dirty="0" smtClean="0"/>
              <a:t/>
            </a:r>
            <a:br>
              <a:rPr lang="ar-SA" sz="5600" b="1" dirty="0" smtClean="0"/>
            </a:br>
            <a:r>
              <a:rPr lang="ar-SA" sz="5600" b="1" dirty="0" smtClean="0"/>
              <a:t>آثارها </a:t>
            </a:r>
            <a:r>
              <a:rPr lang="ar-SA" sz="5600" b="1" dirty="0" err="1" smtClean="0"/>
              <a:t>المترجمة‏</a:t>
            </a:r>
            <a:r>
              <a:rPr lang="ar-SA" sz="5600" b="1" dirty="0" smtClean="0"/>
              <a:t/>
            </a:r>
            <a:br>
              <a:rPr lang="ar-SA" sz="5600" b="1" dirty="0" smtClean="0"/>
            </a:br>
            <a:r>
              <a:rPr lang="ar-SA" sz="5600" b="1" dirty="0" smtClean="0"/>
              <a:t/>
            </a:r>
            <a:br>
              <a:rPr lang="ar-SA" sz="5600" b="1" dirty="0" smtClean="0"/>
            </a:br>
            <a:r>
              <a:rPr lang="ar-SA" sz="5600" b="1" dirty="0" smtClean="0"/>
              <a:t>1 ـ جناح النساء ـ </a:t>
            </a:r>
            <a:r>
              <a:rPr lang="ar-SA" sz="5600" b="1" dirty="0" err="1" smtClean="0"/>
              <a:t>بيرل</a:t>
            </a:r>
            <a:r>
              <a:rPr lang="ar-SA" sz="5600" b="1" dirty="0" smtClean="0"/>
              <a:t> </a:t>
            </a:r>
            <a:r>
              <a:rPr lang="ar-SA" sz="5600" b="1" dirty="0" err="1" smtClean="0"/>
              <a:t>باك‏</a:t>
            </a:r>
            <a:r>
              <a:rPr lang="ar-SA" sz="5600" b="1" dirty="0" smtClean="0"/>
              <a:t/>
            </a:r>
            <a:br>
              <a:rPr lang="ar-SA" sz="5600" b="1" dirty="0" smtClean="0"/>
            </a:br>
            <a:r>
              <a:rPr lang="ar-SA" sz="5600" b="1" dirty="0" smtClean="0"/>
              <a:t/>
            </a:r>
            <a:br>
              <a:rPr lang="ar-SA" sz="5600" b="1" dirty="0" smtClean="0"/>
            </a:br>
            <a:r>
              <a:rPr lang="ar-SA" sz="5600" b="1" dirty="0" smtClean="0"/>
              <a:t>2 ـ ريح الشرق وريح الغرب مؤسسة </a:t>
            </a:r>
            <a:r>
              <a:rPr lang="ar-SA" sz="5600" b="1" dirty="0" err="1" smtClean="0"/>
              <a:t>فرانكلين</a:t>
            </a:r>
            <a:r>
              <a:rPr lang="ar-SA" sz="5600" b="1" dirty="0" smtClean="0"/>
              <a:t> </a:t>
            </a:r>
            <a:r>
              <a:rPr lang="ar-SA" sz="5600" b="1" dirty="0" err="1" smtClean="0"/>
              <a:t>1958‏</a:t>
            </a:r>
            <a:r>
              <a:rPr lang="ar-SA" sz="5600" b="1" dirty="0" smtClean="0"/>
              <a:t/>
            </a:r>
            <a:br>
              <a:rPr lang="ar-SA" sz="5600" b="1" dirty="0" smtClean="0"/>
            </a:br>
            <a:r>
              <a:rPr lang="ar-SA" sz="5600" b="1" dirty="0" smtClean="0"/>
              <a:t/>
            </a:r>
            <a:br>
              <a:rPr lang="ar-SA" sz="5600" b="1" dirty="0" smtClean="0"/>
            </a:br>
            <a:r>
              <a:rPr lang="ar-SA" sz="5600" b="1" dirty="0" smtClean="0"/>
              <a:t>3 ـ كيف نساعد أبناءنا في المدرسة ـ مكتبة المعارف </a:t>
            </a:r>
            <a:r>
              <a:rPr lang="ar-SA" sz="5600" b="1" dirty="0" err="1" smtClean="0"/>
              <a:t>1961 </a:t>
            </a:r>
            <a:r>
              <a:rPr lang="ar-SA" sz="5600" b="1" dirty="0" smtClean="0"/>
              <a:t>(ماري ولورنس فرانك</a:t>
            </a:r>
            <a:r>
              <a:rPr lang="ar-SA" sz="5600" b="1" dirty="0" err="1" smtClean="0"/>
              <a:t>)‏</a:t>
            </a:r>
            <a:r>
              <a:rPr lang="ar-SA" sz="5600" b="1" dirty="0" smtClean="0"/>
              <a:t/>
            </a:r>
            <a:br>
              <a:rPr lang="ar-SA" sz="5600" b="1" dirty="0" smtClean="0"/>
            </a:br>
            <a:r>
              <a:rPr lang="ar-SA" sz="5600" b="1" dirty="0" smtClean="0"/>
              <a:t/>
            </a:r>
            <a:br>
              <a:rPr lang="ar-SA" sz="5600" b="1" dirty="0" smtClean="0"/>
            </a:br>
            <a:r>
              <a:rPr lang="ar-SA" sz="5600" b="1" dirty="0" smtClean="0"/>
              <a:t>4 ـ القصة القصيرة ـ </a:t>
            </a:r>
            <a:r>
              <a:rPr lang="ar-SA" sz="5600" b="1" dirty="0" err="1" smtClean="0"/>
              <a:t>راي</a:t>
            </a:r>
            <a:r>
              <a:rPr lang="ar-SA" sz="5600" b="1" dirty="0" smtClean="0"/>
              <a:t> وست ـ دار صادر </a:t>
            </a:r>
            <a:r>
              <a:rPr lang="ar-SA" sz="5600" b="1" dirty="0" err="1" smtClean="0"/>
              <a:t>1961‏</a:t>
            </a:r>
            <a:r>
              <a:rPr lang="ar-SA" sz="5600" b="1" dirty="0" smtClean="0"/>
              <a:t/>
            </a:r>
            <a:br>
              <a:rPr lang="ar-SA" sz="5600" b="1" dirty="0" smtClean="0"/>
            </a:br>
            <a:r>
              <a:rPr lang="ar-SA" sz="5600" b="1" dirty="0" smtClean="0"/>
              <a:t/>
            </a:r>
            <a:br>
              <a:rPr lang="ar-SA" sz="5600" b="1" dirty="0" smtClean="0"/>
            </a:br>
            <a:r>
              <a:rPr lang="ar-SA" sz="5600" b="1" dirty="0" smtClean="0"/>
              <a:t>5 ـ القصة الأمريكية القصيرة ـ </a:t>
            </a:r>
            <a:r>
              <a:rPr lang="ar-SA" sz="5600" b="1" dirty="0" err="1" smtClean="0"/>
              <a:t>دانفورت</a:t>
            </a:r>
            <a:r>
              <a:rPr lang="ar-SA" sz="5600" b="1" dirty="0" smtClean="0"/>
              <a:t> روس ـ المكتبة الأهلية </a:t>
            </a:r>
            <a:r>
              <a:rPr lang="ar-SA" sz="5600" b="1" dirty="0" err="1" smtClean="0"/>
              <a:t>1962‏</a:t>
            </a:r>
            <a:r>
              <a:rPr lang="ar-SA" sz="5600" b="1" dirty="0" smtClean="0"/>
              <a:t/>
            </a:r>
            <a:br>
              <a:rPr lang="ar-SA" sz="5600" b="1" dirty="0" smtClean="0"/>
            </a:br>
            <a:r>
              <a:rPr lang="ar-SA" sz="5600" b="1" dirty="0" smtClean="0"/>
              <a:t/>
            </a:r>
            <a:br>
              <a:rPr lang="ar-SA" sz="5600" b="1" dirty="0" smtClean="0"/>
            </a:br>
            <a:r>
              <a:rPr lang="ar-SA" sz="5600" b="1" dirty="0" smtClean="0"/>
              <a:t>6 ـ توماس وولف ـ مختارات من فنه القصصي ـ دار مجلة شعر </a:t>
            </a:r>
            <a:r>
              <a:rPr lang="ar-SA" sz="5600" b="1" dirty="0" err="1" smtClean="0"/>
              <a:t>1962‏</a:t>
            </a:r>
            <a:r>
              <a:rPr lang="ar-SA" sz="5600" b="1" dirty="0" smtClean="0"/>
              <a:t/>
            </a:r>
            <a:br>
              <a:rPr lang="ar-SA" sz="5600" b="1" dirty="0" smtClean="0"/>
            </a:br>
            <a:r>
              <a:rPr lang="ar-SA" sz="5600" b="1" dirty="0" smtClean="0"/>
              <a:t/>
            </a:r>
            <a:br>
              <a:rPr lang="ar-SA" sz="5600" b="1" dirty="0" smtClean="0"/>
            </a:br>
            <a:r>
              <a:rPr lang="ar-SA" sz="5600" b="1" dirty="0" smtClean="0"/>
              <a:t>7 ـ أمريكي في أوروبا ـ </a:t>
            </a:r>
            <a:r>
              <a:rPr lang="ar-SA" sz="5600" b="1" dirty="0" err="1" smtClean="0"/>
              <a:t>دزوارت</a:t>
            </a:r>
            <a:r>
              <a:rPr lang="ar-SA" sz="5600" b="1" dirty="0" smtClean="0"/>
              <a:t> ـ المؤسسة الأهلية 1960</a:t>
            </a:r>
            <a:r>
              <a:rPr lang="ar-SA" dirty="0" smtClean="0"/>
              <a:t>‏</a:t>
            </a:r>
            <a:endParaRPr lang="en-US" dirty="0"/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226208"/>
          </a:xfrm>
        </p:spPr>
        <p:txBody>
          <a:bodyPr>
            <a:normAutofit fontScale="77500" lnSpcReduction="20000"/>
          </a:bodyPr>
          <a:lstStyle/>
          <a:p>
            <a:pPr algn="r">
              <a:buNone/>
            </a:pPr>
            <a:r>
              <a:rPr lang="ar-SA" dirty="0" smtClean="0"/>
              <a:t>8 ـ حين فقدنا الرجاء ـ جون </a:t>
            </a:r>
            <a:r>
              <a:rPr lang="ar-SA" dirty="0" err="1" smtClean="0"/>
              <a:t>شتاينبك</a:t>
            </a:r>
            <a:r>
              <a:rPr lang="ar-SA" dirty="0" smtClean="0"/>
              <a:t> ـ دار الطليعة </a:t>
            </a:r>
            <a:r>
              <a:rPr lang="ar-SA" dirty="0" err="1" smtClean="0"/>
              <a:t>1962‏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9 ـ حكايات الأبطال ـ اليس </a:t>
            </a:r>
            <a:r>
              <a:rPr lang="ar-SA" dirty="0" err="1" smtClean="0"/>
              <a:t>هزلتين</a:t>
            </a:r>
            <a:r>
              <a:rPr lang="ar-SA" dirty="0" smtClean="0"/>
              <a:t> ـ المؤسسة الأهلية </a:t>
            </a:r>
            <a:r>
              <a:rPr lang="ar-SA" dirty="0" err="1" smtClean="0"/>
              <a:t>1963‏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10 ـ عصر البراءَة ـ </a:t>
            </a:r>
            <a:r>
              <a:rPr lang="ar-SA" dirty="0" err="1" smtClean="0"/>
              <a:t>أديث</a:t>
            </a:r>
            <a:r>
              <a:rPr lang="ar-SA" dirty="0" smtClean="0"/>
              <a:t> </a:t>
            </a:r>
            <a:r>
              <a:rPr lang="ar-SA" dirty="0" err="1" smtClean="0"/>
              <a:t>وارتون</a:t>
            </a:r>
            <a:r>
              <a:rPr lang="ar-SA" dirty="0" smtClean="0"/>
              <a:t> ـ المؤسسة الوطنية </a:t>
            </a:r>
            <a:r>
              <a:rPr lang="ar-SA" dirty="0" err="1" smtClean="0"/>
              <a:t>1963‏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11 ـ فن التلفزيون كيف نكتب وكيف نخرج ـ وليم </a:t>
            </a:r>
            <a:r>
              <a:rPr lang="ar-SA" dirty="0" err="1" smtClean="0"/>
              <a:t>كوفمان</a:t>
            </a:r>
            <a:r>
              <a:rPr lang="ar-SA" dirty="0" smtClean="0"/>
              <a:t> ـ الدار الشرقية </a:t>
            </a:r>
            <a:r>
              <a:rPr lang="ar-SA" dirty="0" err="1" smtClean="0"/>
              <a:t>1964‏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12 ـ رائد الثقافة العامة ـ </a:t>
            </a:r>
            <a:r>
              <a:rPr lang="ar-SA" dirty="0" err="1" smtClean="0"/>
              <a:t>كورنيلوس</a:t>
            </a:r>
            <a:r>
              <a:rPr lang="ar-SA" dirty="0" smtClean="0"/>
              <a:t> </a:t>
            </a:r>
            <a:r>
              <a:rPr lang="ar-SA" dirty="0" err="1" smtClean="0"/>
              <a:t>هيرسبرغ</a:t>
            </a:r>
            <a:r>
              <a:rPr lang="ar-SA" dirty="0" smtClean="0"/>
              <a:t> ـ دار الكتاب العربي </a:t>
            </a:r>
            <a:r>
              <a:rPr lang="ar-SA" dirty="0" err="1" smtClean="0"/>
              <a:t>1963‏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13 ـ </a:t>
            </a:r>
            <a:r>
              <a:rPr lang="ar-SA" dirty="0" err="1" smtClean="0"/>
              <a:t>كانديدا</a:t>
            </a:r>
            <a:r>
              <a:rPr lang="ar-SA" dirty="0" smtClean="0"/>
              <a:t> مسرحية لجورج </a:t>
            </a:r>
            <a:r>
              <a:rPr lang="ar-SA" dirty="0" err="1" smtClean="0"/>
              <a:t>برناردشو</a:t>
            </a:r>
            <a:r>
              <a:rPr lang="ar-SA" dirty="0" smtClean="0"/>
              <a:t> ـ دار العلم للملايين </a:t>
            </a:r>
            <a:r>
              <a:rPr lang="ar-SA" dirty="0" err="1" smtClean="0"/>
              <a:t>1955‏</a:t>
            </a: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/>
            </a:r>
            <a:br>
              <a:rPr lang="ar-SA" dirty="0" smtClean="0"/>
            </a:br>
            <a:r>
              <a:rPr lang="ar-SA" dirty="0" smtClean="0"/>
              <a:t>14 ـ أعوام الجراد ـ لولا كريس </a:t>
            </a:r>
            <a:r>
              <a:rPr lang="ar-SA" dirty="0" err="1" smtClean="0"/>
              <a:t>اردمان</a:t>
            </a:r>
            <a:r>
              <a:rPr lang="ar-SA" dirty="0" smtClean="0"/>
              <a:t> ترجمة </a:t>
            </a:r>
            <a:r>
              <a:rPr lang="ar-SA" dirty="0" err="1" smtClean="0"/>
              <a:t>رباح</a:t>
            </a:r>
            <a:r>
              <a:rPr lang="ar-SA" dirty="0" smtClean="0"/>
              <a:t> الركابي ـ مراجعة ـ سميرة عزام </a:t>
            </a:r>
            <a:r>
              <a:rPr lang="ar-SA" dirty="0" err="1" smtClean="0"/>
              <a:t>1961‏</a:t>
            </a:r>
            <a:endParaRPr lang="ar-SA" dirty="0" smtClean="0"/>
          </a:p>
          <a:p>
            <a:pPr algn="r">
              <a:buNone/>
            </a:pPr>
            <a:r>
              <a:rPr lang="ar-SA" dirty="0" smtClean="0"/>
              <a:t/>
            </a:r>
            <a:br>
              <a:rPr lang="ar-SA" dirty="0" smtClean="0"/>
            </a:br>
            <a:endParaRPr lang="en-US" dirty="0"/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/>
              <a:t>من اعمال </a:t>
            </a:r>
            <a:r>
              <a:rPr lang="ar-SA" dirty="0" err="1" smtClean="0"/>
              <a:t>سميره</a:t>
            </a:r>
            <a:r>
              <a:rPr lang="ar-SA" dirty="0" smtClean="0"/>
              <a:t> عزام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ar-SA" dirty="0" smtClean="0"/>
              <a:t>حاولت سميرة عزام ان تتجلد بعد نكسة حزيران وتظهر لمن تتلمذوا عليها، تفاؤلا وإيمانا </a:t>
            </a:r>
            <a:r>
              <a:rPr lang="ar-SA" dirty="0" err="1" smtClean="0"/>
              <a:t>بالمستقبل.</a:t>
            </a:r>
            <a:r>
              <a:rPr lang="ar-SA" dirty="0" smtClean="0"/>
              <a:t> هذا ما كانت تنطق </a:t>
            </a:r>
            <a:r>
              <a:rPr lang="ar-SA" dirty="0" err="1" smtClean="0"/>
              <a:t>به</a:t>
            </a:r>
            <a:r>
              <a:rPr lang="ar-SA" dirty="0" smtClean="0"/>
              <a:t> الشفاه، اما ما كان يبطنه القلب فقد أدى </a:t>
            </a:r>
            <a:r>
              <a:rPr lang="ar-SA" dirty="0" err="1" smtClean="0"/>
              <a:t>به</a:t>
            </a:r>
            <a:r>
              <a:rPr lang="ar-SA" dirty="0" smtClean="0"/>
              <a:t> الى </a:t>
            </a:r>
            <a:r>
              <a:rPr lang="ar-SA" dirty="0" err="1" smtClean="0"/>
              <a:t>الانفجار.</a:t>
            </a:r>
            <a:r>
              <a:rPr lang="ar-SA" dirty="0" smtClean="0"/>
              <a:t> كانت سميرة عزام في طريقها الى الاردن للاتصال ببعض مجموعات تنظيمها السري هناك فوافتها المنية في </a:t>
            </a:r>
            <a:r>
              <a:rPr lang="ar-SA" dirty="0" err="1" smtClean="0"/>
              <a:t>الطريق . .</a:t>
            </a:r>
            <a:r>
              <a:rPr lang="ar-SA" dirty="0" smtClean="0"/>
              <a:t> </a:t>
            </a:r>
            <a:r>
              <a:rPr lang="ar-SA" dirty="0" err="1" smtClean="0"/>
              <a:t>.</a:t>
            </a:r>
            <a:r>
              <a:rPr lang="ar-SA" dirty="0" smtClean="0"/>
              <a:t> " لم تمت سميرة بداء او مرض وإنما ماتت نتيجة الجرح النازف من </a:t>
            </a:r>
            <a:r>
              <a:rPr lang="ar-SA" dirty="0" err="1" smtClean="0"/>
              <a:t>خاصرتها </a:t>
            </a:r>
            <a:r>
              <a:rPr lang="ar-SA" dirty="0" smtClean="0"/>
              <a:t>، وماتت لأنها </a:t>
            </a:r>
            <a:r>
              <a:rPr lang="ar-SA" dirty="0" err="1" smtClean="0"/>
              <a:t>عربية </a:t>
            </a:r>
            <a:r>
              <a:rPr lang="ar-SA" dirty="0" smtClean="0"/>
              <a:t>[صميمة]تحمل في قلبها هموم الامة كلها وكان تعبها الشخصي هو حلمها الكبير في ان ترى أمتها </a:t>
            </a:r>
            <a:r>
              <a:rPr lang="ar-SA" dirty="0" err="1" smtClean="0"/>
              <a:t>منتصرة </a:t>
            </a:r>
            <a:r>
              <a:rPr lang="ar-SA" dirty="0" smtClean="0"/>
              <a:t>، وان ترى الوحدة حقيقة </a:t>
            </a:r>
            <a:r>
              <a:rPr lang="ar-SA" dirty="0" err="1" smtClean="0"/>
              <a:t>والانسان</a:t>
            </a:r>
            <a:r>
              <a:rPr lang="ar-SA" dirty="0" smtClean="0"/>
              <a:t> </a:t>
            </a:r>
            <a:r>
              <a:rPr lang="ar-SA" dirty="0" err="1" smtClean="0"/>
              <a:t>حراً . .</a:t>
            </a:r>
            <a:r>
              <a:rPr lang="ar-SA" dirty="0" smtClean="0"/>
              <a:t> </a:t>
            </a:r>
            <a:r>
              <a:rPr lang="ar-SA" dirty="0" err="1" smtClean="0"/>
              <a:t>.</a:t>
            </a:r>
            <a:r>
              <a:rPr lang="ar-SA" dirty="0" smtClean="0"/>
              <a:t> والليل قد ازاح </a:t>
            </a:r>
            <a:r>
              <a:rPr lang="ar-SA" dirty="0" err="1" smtClean="0"/>
              <a:t>سدوله</a:t>
            </a:r>
            <a:r>
              <a:rPr lang="ar-SA" dirty="0" smtClean="0"/>
              <a:t> عن رؤوسنا </a:t>
            </a:r>
            <a:r>
              <a:rPr lang="ar-SA" dirty="0" err="1" smtClean="0"/>
              <a:t>وقلوبنا.</a:t>
            </a:r>
            <a:r>
              <a:rPr lang="ar-SA" dirty="0" smtClean="0"/>
              <a:t> </a:t>
            </a:r>
            <a:r>
              <a:rPr lang="ar-SA" dirty="0" err="1" smtClean="0"/>
              <a:t>" "43".</a:t>
            </a:r>
            <a:endParaRPr lang="en-US" dirty="0"/>
          </a:p>
        </p:txBody>
      </p:sp>
    </p:spTree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833 0.04164 L -0.04132 0.04164 C -0.03333 0.04164 -0.02431 0.02291 -0.01632 0.02036 C -0.01042 0.02036 0.00069 0.03771 0.00573 0.03771 C 0.01267 0.03771 0.01962 0.03239 0.03264 0.03239 L 0.04167 -0.17418 L 0.05174 0.07495 L 0.06372 0.04164 L 0.07361 0.03239 L 0.09774 0.04025 C 0.10868 0.03632 0.11771 0.01897 0.12865 0.01226 C 0.13264 0.01111 0.14167 0.00972 0.14774 0.01226 C 0.15365 0.01504 0.15868 0.03355 0.16059 0.03493 C 0.16372 0.04025 0.17066 0.03493 0.17465 0.03771 L 0.18073 0.04164 L 0.19167 0.04164 " pathEditMode="relative" rAng="0" ptsTypes="FfffFFFFFffffFFF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-9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dirty="0" smtClean="0"/>
              <a:t>البوم الصور</a:t>
            </a:r>
            <a:endParaRPr lang="en-US" dirty="0"/>
          </a:p>
        </p:txBody>
      </p:sp>
      <p:pic>
        <p:nvPicPr>
          <p:cNvPr id="4" name="מציין מיקום תוכן 3" descr="gggggggggggggggggggggggggggggggggggggggggggggggggggggggggggggg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 rot="20094436">
            <a:off x="584774" y="2375883"/>
            <a:ext cx="3035170" cy="349289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5" name="תמונה 4" descr="hhhhhhhhhhhhhhhhhhhhhhhhhhhhhhhhhhhhhhhhhhhhhhhhhhhhhhhhhhhhhhhhhhhhhhhhhhhhhhhhhhhhhhhhhhhhhhhhhh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579631">
            <a:off x="5495900" y="2337033"/>
            <a:ext cx="3062275" cy="3342059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8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73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9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996" tmFilter="0, 0; 0.125,0.2665; 0.25,0.4; 0.375,0.465; 0.5,0.5;  0.625,0.535; 0.75,0.6; 0.875,0.7335; 1,1">
                                          <p:stCondLst>
                                            <p:cond delay="99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98" tmFilter="0, 0; 0.125,0.2665; 0.25,0.4; 0.375,0.465; 0.5,0.5;  0.625,0.535; 0.75,0.6; 0.875,0.7335; 1,1">
                                          <p:stCondLst>
                                            <p:cond delay="198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46" tmFilter="0, 0; 0.125,0.2665; 0.25,0.4; 0.375,0.465; 0.5,0.5;  0.625,0.535; 0.75,0.6; 0.875,0.7335; 1,1">
                                          <p:stCondLst>
                                            <p:cond delay="248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39">
                                          <p:stCondLst>
                                            <p:cond delay="9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249" decel="50000">
                                          <p:stCondLst>
                                            <p:cond delay="101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39">
                                          <p:stCondLst>
                                            <p:cond delay="19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249" decel="50000">
                                          <p:stCondLst>
                                            <p:cond delay="200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39">
                                          <p:stCondLst>
                                            <p:cond delay="2463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249" decel="50000">
                                          <p:stCondLst>
                                            <p:cond delay="250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39">
                                          <p:stCondLst>
                                            <p:cond delay="27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249" decel="50000">
                                          <p:stCondLst>
                                            <p:cond delay="275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התלהבות">
  <a:themeElements>
    <a:clrScheme name="התלהבות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התלהבות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התלהבות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294</TotalTime>
  <Words>229</Words>
  <Application>Microsoft Office PowerPoint</Application>
  <PresentationFormat>On-screen Show (4:3)</PresentationFormat>
  <Paragraphs>16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התלהבות</vt:lpstr>
      <vt:lpstr>سميره عزام</vt:lpstr>
      <vt:lpstr>سميره عزام</vt:lpstr>
      <vt:lpstr>PowerPoint Presentation</vt:lpstr>
      <vt:lpstr>حياتها</vt:lpstr>
      <vt:lpstr>بداية حياتها</vt:lpstr>
      <vt:lpstr>من مؤلفاتها</vt:lpstr>
      <vt:lpstr>PowerPoint Presentation</vt:lpstr>
      <vt:lpstr>من اعمال سميره عزام</vt:lpstr>
      <vt:lpstr>البوم الصور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كلثوم عوده فاسيليفيا</dc:title>
  <dc:creator>win7</dc:creator>
  <cp:lastModifiedBy>fatin</cp:lastModifiedBy>
  <cp:revision>31</cp:revision>
  <dcterms:created xsi:type="dcterms:W3CDTF">2012-03-02T17:55:26Z</dcterms:created>
  <dcterms:modified xsi:type="dcterms:W3CDTF">2013-01-03T07:30:19Z</dcterms:modified>
</cp:coreProperties>
</file>