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8" d="100"/>
          <a:sy n="118" d="100"/>
        </p:scale>
        <p:origin x="-148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מציין מיקום של כותרת תחתונה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צורה חופשית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צורה חופשית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5D22B86-3A20-444B-AA9D-9E07C5BAB95E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0E0D5E0-B758-456E-B572-7D965CDC41E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au1di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inoit.com/users/omaryazhar/canvases/%D8%A7%D9%84%D9%88%D8%B8%D9%8A%D9%81%D8%A9%20%D8%B1%D9%82%D9%851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 descr="http://www.sau1di.com/uploadcenter/uploads/02-2012/PIC-607-132848672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268760"/>
            <a:ext cx="7056784" cy="4053830"/>
          </a:xfrm>
          <a:prstGeom prst="rect">
            <a:avLst/>
          </a:prstGeom>
          <a:noFill/>
        </p:spPr>
      </p:pic>
      <p:sp>
        <p:nvSpPr>
          <p:cNvPr id="5" name="מגילה אופקית 4"/>
          <p:cNvSpPr/>
          <p:nvPr/>
        </p:nvSpPr>
        <p:spPr>
          <a:xfrm>
            <a:off x="1259632" y="3284984"/>
            <a:ext cx="6552728" cy="1944216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الوظيفة </a:t>
            </a:r>
            <a:r>
              <a:rPr lang="ar-SA" sz="40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البيتية.</a:t>
            </a:r>
            <a:endParaRPr lang="he-IL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i="1" dirty="0" smtClean="0"/>
          </a:p>
          <a:p>
            <a:endParaRPr lang="ar-SA" i="1" dirty="0"/>
          </a:p>
        </p:txBody>
      </p:sp>
      <p:pic>
        <p:nvPicPr>
          <p:cNvPr id="2052" name="Picture 4" descr="http://www.eltareeq.com/tareeq2010/EditorImage/Issue%2086/10/13496828-monster-cartoon-with-blank-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188624" cy="6858000"/>
          </a:xfrm>
          <a:prstGeom prst="rect">
            <a:avLst/>
          </a:prstGeom>
          <a:noFill/>
        </p:spPr>
      </p:pic>
      <p:sp>
        <p:nvSpPr>
          <p:cNvPr id="6" name="פינה מקופלת 5"/>
          <p:cNvSpPr/>
          <p:nvPr/>
        </p:nvSpPr>
        <p:spPr>
          <a:xfrm>
            <a:off x="0" y="332656"/>
            <a:ext cx="6084168" cy="6192688"/>
          </a:xfrm>
          <a:prstGeom prst="foldedCorne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50000"/>
              </a:lnSpc>
            </a:pPr>
            <a:r>
              <a:rPr lang="ar-SA" sz="2800" dirty="0" smtClean="0"/>
              <a:t>طلابي الأعزاء </a:t>
            </a:r>
            <a:r>
              <a:rPr lang="ar-SA" sz="2800" dirty="0" smtClean="0"/>
              <a:t>عل</a:t>
            </a:r>
            <a:r>
              <a:rPr lang="ar-SA" sz="2800" dirty="0" smtClean="0"/>
              <a:t>يكم</a:t>
            </a:r>
            <a:r>
              <a:rPr lang="ar-SA" sz="2800" dirty="0" smtClean="0"/>
              <a:t> </a:t>
            </a:r>
            <a:r>
              <a:rPr lang="ar-SA" sz="2800" dirty="0" smtClean="0"/>
              <a:t>الضغط على صورة القطة </a:t>
            </a:r>
            <a:r>
              <a:rPr lang="ar-SA" sz="2800" dirty="0" err="1" smtClean="0"/>
              <a:t>للتمكنوا</a:t>
            </a:r>
            <a:r>
              <a:rPr lang="ar-SA" sz="2800" dirty="0" smtClean="0"/>
              <a:t> </a:t>
            </a:r>
            <a:r>
              <a:rPr lang="ar-SA" sz="2800" dirty="0" smtClean="0"/>
              <a:t>من الدخول إلى الوظيفة البيتية :</a:t>
            </a:r>
            <a:endParaRPr lang="he-IL" sz="2800" dirty="0"/>
          </a:p>
        </p:txBody>
      </p:sp>
      <p:pic>
        <p:nvPicPr>
          <p:cNvPr id="1026" name="Picture 2" descr="http://www.drawingcoach.com/image-files/htd_cats_st5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522536"/>
            <a:ext cx="2304256" cy="2106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טכני">
  <a:themeElements>
    <a:clrScheme name="טכני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טכני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טכני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</TotalTime>
  <Words>17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טכני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ahmad1</cp:lastModifiedBy>
  <cp:revision>7</cp:revision>
  <dcterms:created xsi:type="dcterms:W3CDTF">2013-03-28T17:27:14Z</dcterms:created>
  <dcterms:modified xsi:type="dcterms:W3CDTF">2013-05-13T12:27:49Z</dcterms:modified>
</cp:coreProperties>
</file>