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0" r:id="rId6"/>
    <p:sldId id="265" r:id="rId7"/>
    <p:sldId id="261" r:id="rId8"/>
    <p:sldId id="266" r:id="rId9"/>
    <p:sldId id="259" r:id="rId10"/>
    <p:sldId id="267" r:id="rId11"/>
    <p:sldId id="262" r:id="rId12"/>
    <p:sldId id="268"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97C05-8497-41B4-86BE-6A8CD68C5790}" type="datetimeFigureOut">
              <a:rPr lang="en-US" smtClean="0"/>
              <a:pPr/>
              <a:t>5/13/2013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C4ED9-E6E6-46CA-8EF1-9970448498E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97C05-8497-41B4-86BE-6A8CD68C5790}" type="datetimeFigureOut">
              <a:rPr lang="en-US" smtClean="0"/>
              <a:pPr/>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C4ED9-E6E6-46CA-8EF1-9970448498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ive.flash-gear.com/npuz/puz.php?c=v&amp;id=4241543&amp;k=52305159"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ive.flash-gear.com/npuz/puz.php?c=v&amp;id=4241545&amp;k=55509453"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ive.flash-gear.com/npuz/puz.php?c=v&amp;id=4241534&amp;k=8141794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ive.flash-gear.com/npuz/puz.php?c=v&amp;id=4241539&amp;k=77367284"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ive.flash-gear.com/npuz/puz.php?c=v&amp;id=4241540&amp;k=61599299"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ive.flash-gear.com/npuz/puz.php?c=v&amp;id=4241541&amp;k=5847268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sp>
        <p:nvSpPr>
          <p:cNvPr id="2" name="Title 1"/>
          <p:cNvSpPr>
            <a:spLocks noGrp="1"/>
          </p:cNvSpPr>
          <p:nvPr>
            <p:ph type="ctrTitle"/>
          </p:nvPr>
        </p:nvSpPr>
        <p:spPr>
          <a:xfrm>
            <a:off x="251520" y="1196751"/>
            <a:ext cx="7344816" cy="4747593"/>
          </a:xfrm>
        </p:spPr>
        <p:txBody>
          <a:bodyPr>
            <a:normAutofit fontScale="90000"/>
          </a:bodyPr>
          <a:lstStyle/>
          <a:p>
            <a:pPr algn="r" rtl="1">
              <a:lnSpc>
                <a:spcPct val="150000"/>
              </a:lnSpc>
            </a:pP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a:t>
            </a:r>
            <a:r>
              <a:rPr lang="ar-SA" sz="36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rPr>
              <a:t>على </a:t>
            </a:r>
            <a:r>
              <a:rPr lang="ar-SA" sz="36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rPr>
              <a:t>كُلِ عُضوٍ في المجموعةِ الجلوس </a:t>
            </a:r>
            <a:r>
              <a:rPr lang="ar-SA" sz="36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rPr>
              <a:t>بهُدوٍء.</a:t>
            </a:r>
            <a:br>
              <a:rPr lang="ar-SA" sz="36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rPr>
            </a:br>
            <a:r>
              <a:rPr lang="ar-SA" sz="36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rPr>
              <a:t>2. </a:t>
            </a:r>
            <a:r>
              <a:rPr lang="ar-SA"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4"/>
                </a:solidFill>
                <a:effectLst>
                  <a:outerShdw blurRad="41275" dist="12700" dir="12000000" algn="tl" rotWithShape="0">
                    <a:srgbClr val="000000">
                      <a:alpha val="40000"/>
                    </a:srgbClr>
                  </a:outerShdw>
                </a:effectLst>
              </a:rPr>
              <a:t>الضغطِ </a:t>
            </a:r>
            <a:r>
              <a:rPr lang="ar-SA"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4"/>
                </a:solidFill>
                <a:effectLst>
                  <a:outerShdw blurRad="41275" dist="12700" dir="12000000" algn="tl" rotWithShape="0">
                    <a:srgbClr val="000000">
                      <a:alpha val="40000"/>
                    </a:srgbClr>
                  </a:outerShdw>
                </a:effectLst>
              </a:rPr>
              <a:t>على الصورةِ المرفقةِ للتمكن </a:t>
            </a:r>
            <a:r>
              <a:rPr lang="ar-SA"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4"/>
                </a:solidFill>
                <a:effectLst>
                  <a:outerShdw blurRad="41275" dist="12700" dir="12000000" algn="tl" rotWithShape="0">
                    <a:srgbClr val="000000">
                      <a:alpha val="40000"/>
                    </a:srgbClr>
                  </a:outerShdw>
                </a:effectLst>
              </a:rPr>
              <a:t>من الدخولِ </a:t>
            </a:r>
            <a:r>
              <a:rPr lang="ar-SA"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4"/>
                </a:solidFill>
                <a:effectLst>
                  <a:outerShdw blurRad="41275" dist="12700" dir="12000000" algn="tl" rotWithShape="0">
                    <a:srgbClr val="000000">
                      <a:alpha val="40000"/>
                    </a:srgbClr>
                  </a:outerShdw>
                </a:effectLst>
              </a:rPr>
              <a:t>إلى لعبةِ البازل</a:t>
            </a:r>
            <a:r>
              <a:rPr lang="ar-SA"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4"/>
                </a:solidFill>
                <a:effectLst>
                  <a:outerShdw blurRad="41275" dist="12700" dir="12000000" algn="tl" rotWithShape="0">
                    <a:srgbClr val="000000">
                      <a:alpha val="40000"/>
                    </a:srgbClr>
                  </a:outerShdw>
                </a:effectLst>
              </a:rPr>
              <a:t>.</a:t>
            </a:r>
            <a:br>
              <a:rPr lang="ar-SA"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4"/>
                </a:solidFill>
                <a:effectLst>
                  <a:outerShdw blurRad="41275" dist="12700" dir="12000000" algn="tl" rotWithShape="0">
                    <a:srgbClr val="000000">
                      <a:alpha val="40000"/>
                    </a:srgbClr>
                  </a:outerShdw>
                </a:effectLst>
              </a:rPr>
            </a:br>
            <a:r>
              <a:rPr lang="ar-SA"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4"/>
                </a:solidFill>
                <a:effectLst>
                  <a:outerShdw blurRad="41275" dist="12700" dir="12000000" algn="tl" rotWithShape="0">
                    <a:srgbClr val="000000">
                      <a:alpha val="40000"/>
                    </a:srgbClr>
                  </a:outerShdw>
                </a:effectLst>
              </a:rPr>
              <a:t>3. </a:t>
            </a:r>
            <a:r>
              <a:rPr lang="ar-SA" sz="36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rPr>
              <a:t>تَركيب </a:t>
            </a:r>
            <a:r>
              <a:rPr lang="ar-SA" sz="36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rPr>
              <a:t>قطع البازل حتى نصل إلى الصورةِ التي تم الضغطُ عليها في البندِ </a:t>
            </a:r>
            <a:r>
              <a:rPr lang="ar-SA" sz="36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rPr>
              <a:t>الثاني</a:t>
            </a:r>
            <a:r>
              <a:rPr lang="ar-SA" sz="3600" b="1" dirty="0" smtClean="0">
                <a:ln w="17780" cmpd="sng">
                  <a:solidFill>
                    <a:srgbClr val="FFFFFF"/>
                  </a:solidFill>
                  <a:prstDash val="solid"/>
                  <a:miter lim="800000"/>
                </a:ln>
                <a:solidFill>
                  <a:schemeClr val="accent4"/>
                </a:solidFill>
                <a:effectLst>
                  <a:outerShdw blurRad="50800" algn="tl" rotWithShape="0">
                    <a:srgbClr val="000000"/>
                  </a:outerShdw>
                </a:effectLst>
              </a:rPr>
              <a:t>. </a:t>
            </a:r>
            <a:r>
              <a:rPr lang="ar-SA" sz="3600" b="1" dirty="0" smtClean="0">
                <a:ln w="17780" cmpd="sng">
                  <a:solidFill>
                    <a:srgbClr val="FFFFFF"/>
                  </a:solidFill>
                  <a:prstDash val="solid"/>
                  <a:miter lim="800000"/>
                </a:ln>
                <a:solidFill>
                  <a:schemeClr val="accent4"/>
                </a:solidFill>
                <a:effectLst>
                  <a:outerShdw blurRad="50800" algn="tl" rotWithShape="0">
                    <a:srgbClr val="000000"/>
                  </a:outerShdw>
                </a:effectLst>
              </a:rPr>
              <a:t/>
            </a:r>
            <a:br>
              <a:rPr lang="ar-SA" sz="3600" b="1" dirty="0" smtClean="0">
                <a:ln w="17780" cmpd="sng">
                  <a:solidFill>
                    <a:srgbClr val="FFFFFF"/>
                  </a:solidFill>
                  <a:prstDash val="solid"/>
                  <a:miter lim="800000"/>
                </a:ln>
                <a:solidFill>
                  <a:schemeClr val="accent4"/>
                </a:solidFill>
                <a:effectLst>
                  <a:outerShdw blurRad="50800" algn="tl" rotWithShape="0">
                    <a:srgbClr val="000000"/>
                  </a:outerShdw>
                </a:effectLst>
              </a:rPr>
            </a:br>
            <a:r>
              <a:rPr lang="ar-SA" sz="36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rPr>
              <a:t>4.كتابة عَشرةِ أَسطر عن الصورةِ المركبةِ</a:t>
            </a:r>
            <a:r>
              <a:rPr lang="ar-SA" sz="36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rPr>
              <a:t>.</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102" name="Picture 6" descr="http://files2.fatakat.com/2012/8/13448902191886.gif"/>
          <p:cNvPicPr>
            <a:picLocks noChangeAspect="1" noChangeArrowheads="1" noCrop="1"/>
          </p:cNvPicPr>
          <p:nvPr/>
        </p:nvPicPr>
        <p:blipFill>
          <a:blip r:embed="rId3" cstate="print"/>
          <a:srcRect/>
          <a:stretch>
            <a:fillRect/>
          </a:stretch>
        </p:blipFill>
        <p:spPr bwMode="auto">
          <a:xfrm>
            <a:off x="6660232" y="4725144"/>
            <a:ext cx="3810000" cy="2438400"/>
          </a:xfrm>
          <a:prstGeom prst="rect">
            <a:avLst/>
          </a:prstGeom>
          <a:noFill/>
        </p:spPr>
      </p:pic>
      <p:pic>
        <p:nvPicPr>
          <p:cNvPr id="4106" name="Picture 10" descr="http://files2.fatakat.com/2012/8/13448902191886.gif"/>
          <p:cNvPicPr>
            <a:picLocks noChangeAspect="1" noChangeArrowheads="1" noCrop="1"/>
          </p:cNvPicPr>
          <p:nvPr/>
        </p:nvPicPr>
        <p:blipFill>
          <a:blip r:embed="rId3" cstate="print"/>
          <a:srcRect/>
          <a:stretch>
            <a:fillRect/>
          </a:stretch>
        </p:blipFill>
        <p:spPr bwMode="auto">
          <a:xfrm>
            <a:off x="0" y="-268111"/>
            <a:ext cx="2699792" cy="17528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sp>
        <p:nvSpPr>
          <p:cNvPr id="5" name="Cloud 4"/>
          <p:cNvSpPr/>
          <p:nvPr/>
        </p:nvSpPr>
        <p:spPr>
          <a:xfrm>
            <a:off x="3714744" y="785794"/>
            <a:ext cx="4857784" cy="457203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الفرقة رقم 5.</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554" name="Picture 2" descr="http://www.m09m.com/vb/storeimg/img_1341064681_947.gif"/>
          <p:cNvPicPr>
            <a:picLocks noChangeAspect="1" noChangeArrowheads="1"/>
          </p:cNvPicPr>
          <p:nvPr/>
        </p:nvPicPr>
        <p:blipFill>
          <a:blip r:embed="rId3" cstate="print"/>
          <a:srcRect/>
          <a:stretch>
            <a:fillRect/>
          </a:stretch>
        </p:blipFill>
        <p:spPr bwMode="auto">
          <a:xfrm>
            <a:off x="1071538" y="4286256"/>
            <a:ext cx="1219200" cy="1219201"/>
          </a:xfrm>
          <a:prstGeom prst="rect">
            <a:avLst/>
          </a:prstGeom>
          <a:noFill/>
        </p:spPr>
      </p:pic>
      <p:pic>
        <p:nvPicPr>
          <p:cNvPr id="23556" name="Picture 4" descr="http://www.m09m.com/vb/storeimg/img_1341064681_947.gif"/>
          <p:cNvPicPr>
            <a:picLocks noChangeAspect="1" noChangeArrowheads="1"/>
          </p:cNvPicPr>
          <p:nvPr/>
        </p:nvPicPr>
        <p:blipFill>
          <a:blip r:embed="rId3" cstate="print"/>
          <a:srcRect/>
          <a:stretch>
            <a:fillRect/>
          </a:stretch>
        </p:blipFill>
        <p:spPr bwMode="auto">
          <a:xfrm>
            <a:off x="2786050" y="2428868"/>
            <a:ext cx="1219200" cy="1219201"/>
          </a:xfrm>
          <a:prstGeom prst="rect">
            <a:avLst/>
          </a:prstGeom>
          <a:noFill/>
        </p:spPr>
      </p:pic>
      <p:pic>
        <p:nvPicPr>
          <p:cNvPr id="23558" name="Picture 6" descr="http://www.m09m.com/vb/storeimg/img_1341064681_947.gif"/>
          <p:cNvPicPr>
            <a:picLocks noChangeAspect="1" noChangeArrowheads="1"/>
          </p:cNvPicPr>
          <p:nvPr/>
        </p:nvPicPr>
        <p:blipFill>
          <a:blip r:embed="rId3" cstate="print"/>
          <a:srcRect/>
          <a:stretch>
            <a:fillRect/>
          </a:stretch>
        </p:blipFill>
        <p:spPr bwMode="auto">
          <a:xfrm>
            <a:off x="4357686" y="285728"/>
            <a:ext cx="1219200" cy="12192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pic>
        <p:nvPicPr>
          <p:cNvPr id="5" name="Picture 2" descr="H:\القط الظريف\IMAGE0023.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27" t="65623" r="63832"/>
          <a:stretch/>
        </p:blipFill>
        <p:spPr bwMode="auto">
          <a:xfrm>
            <a:off x="0" y="0"/>
            <a:ext cx="5214942"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9458" name="AutoShape 2" descr="http://www.q8start.com/ups/uploaded/def1ace502.gif"/>
          <p:cNvSpPr>
            <a:spLocks noChangeAspect="1" noChangeArrowheads="1"/>
          </p:cNvSpPr>
          <p:nvPr/>
        </p:nvSpPr>
        <p:spPr bwMode="auto">
          <a:xfrm>
            <a:off x="157163" y="-1668463"/>
            <a:ext cx="1685925" cy="34861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 name="מלבן 6"/>
          <p:cNvSpPr/>
          <p:nvPr/>
        </p:nvSpPr>
        <p:spPr>
          <a:xfrm>
            <a:off x="5148064" y="0"/>
            <a:ext cx="3995936" cy="68580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sp>
        <p:nvSpPr>
          <p:cNvPr id="5" name="Cloud 4"/>
          <p:cNvSpPr/>
          <p:nvPr/>
        </p:nvSpPr>
        <p:spPr>
          <a:xfrm>
            <a:off x="3714744" y="785794"/>
            <a:ext cx="4857784" cy="457203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الفرقة رقم 6.</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530" name="Picture 2" descr="http://files2.fatakat.com/2012/8/13448916521401.gif"/>
          <p:cNvPicPr>
            <a:picLocks noChangeAspect="1" noChangeArrowheads="1" noCrop="1"/>
          </p:cNvPicPr>
          <p:nvPr/>
        </p:nvPicPr>
        <p:blipFill>
          <a:blip r:embed="rId3" cstate="print"/>
          <a:srcRect/>
          <a:stretch>
            <a:fillRect/>
          </a:stretch>
        </p:blipFill>
        <p:spPr bwMode="auto">
          <a:xfrm>
            <a:off x="3071802" y="500042"/>
            <a:ext cx="2000264" cy="1755232"/>
          </a:xfrm>
          <a:prstGeom prst="rect">
            <a:avLst/>
          </a:prstGeom>
          <a:noFill/>
        </p:spPr>
      </p:pic>
      <p:pic>
        <p:nvPicPr>
          <p:cNvPr id="22532" name="Picture 4" descr="http://files2.fatakat.com/2012/8/13448916521401.gif"/>
          <p:cNvPicPr>
            <a:picLocks noChangeAspect="1" noChangeArrowheads="1" noCrop="1"/>
          </p:cNvPicPr>
          <p:nvPr/>
        </p:nvPicPr>
        <p:blipFill>
          <a:blip r:embed="rId3" cstate="print"/>
          <a:srcRect/>
          <a:stretch>
            <a:fillRect/>
          </a:stretch>
        </p:blipFill>
        <p:spPr bwMode="auto">
          <a:xfrm>
            <a:off x="1000100" y="2857496"/>
            <a:ext cx="2071702" cy="181791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pic>
        <p:nvPicPr>
          <p:cNvPr id="5" name="Picture 3" descr="H:\القط الظريف\IMAGE0024.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82" t="55771" r="9749" b="1701"/>
          <a:stretch/>
        </p:blipFill>
        <p:spPr bwMode="auto">
          <a:xfrm>
            <a:off x="0" y="0"/>
            <a:ext cx="4857752"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7650" name="Picture 2" descr="http://www13.0zz0.com/2012/08/21/09/352981035.gif"/>
          <p:cNvPicPr>
            <a:picLocks noChangeAspect="1" noChangeArrowheads="1" noCrop="1"/>
          </p:cNvPicPr>
          <p:nvPr/>
        </p:nvPicPr>
        <p:blipFill>
          <a:blip r:embed="rId5" cstate="print"/>
          <a:srcRect/>
          <a:stretch>
            <a:fillRect/>
          </a:stretch>
        </p:blipFill>
        <p:spPr bwMode="auto">
          <a:xfrm>
            <a:off x="-468560" y="4941168"/>
            <a:ext cx="3181350" cy="2419351"/>
          </a:xfrm>
          <a:prstGeom prst="rect">
            <a:avLst/>
          </a:prstGeom>
          <a:noFill/>
        </p:spPr>
      </p:pic>
      <p:sp>
        <p:nvSpPr>
          <p:cNvPr id="9" name="מלבן 8"/>
          <p:cNvSpPr/>
          <p:nvPr/>
        </p:nvSpPr>
        <p:spPr>
          <a:xfrm>
            <a:off x="4860032" y="-99392"/>
            <a:ext cx="4283968" cy="68580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he-I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sp>
        <p:nvSpPr>
          <p:cNvPr id="2" name="Title 1"/>
          <p:cNvSpPr>
            <a:spLocks noGrp="1"/>
          </p:cNvSpPr>
          <p:nvPr>
            <p:ph type="title"/>
          </p:nvPr>
        </p:nvSpPr>
        <p:spPr/>
        <p:txBody>
          <a:bodyPr/>
          <a:lstStyle/>
          <a:p>
            <a:pPr algn="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pPr algn="r">
              <a:buNone/>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Cloud 5"/>
          <p:cNvSpPr/>
          <p:nvPr/>
        </p:nvSpPr>
        <p:spPr>
          <a:xfrm>
            <a:off x="4286216" y="1643050"/>
            <a:ext cx="4857784" cy="457203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الفرقة رقم 1.</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http://files2.fatakat.com/2012/8/13448902191886.gif"/>
          <p:cNvPicPr>
            <a:picLocks noChangeAspect="1" noChangeArrowheads="1" noCrop="1"/>
          </p:cNvPicPr>
          <p:nvPr/>
        </p:nvPicPr>
        <p:blipFill>
          <a:blip r:embed="rId3" cstate="print"/>
          <a:srcRect/>
          <a:stretch>
            <a:fillRect/>
          </a:stretch>
        </p:blipFill>
        <p:spPr bwMode="auto">
          <a:xfrm>
            <a:off x="-571536" y="4000504"/>
            <a:ext cx="3810000" cy="2438400"/>
          </a:xfrm>
          <a:prstGeom prst="rect">
            <a:avLst/>
          </a:prstGeom>
          <a:noFill/>
        </p:spPr>
      </p:pic>
      <p:pic>
        <p:nvPicPr>
          <p:cNvPr id="8" name="Picture 6" descr="http://files2.fatakat.com/2012/8/13448902191886.gif"/>
          <p:cNvPicPr>
            <a:picLocks noChangeAspect="1" noChangeArrowheads="1" noCrop="1"/>
          </p:cNvPicPr>
          <p:nvPr/>
        </p:nvPicPr>
        <p:blipFill>
          <a:blip r:embed="rId3" cstate="print"/>
          <a:srcRect/>
          <a:stretch>
            <a:fillRect/>
          </a:stretch>
        </p:blipFill>
        <p:spPr bwMode="auto">
          <a:xfrm>
            <a:off x="1142976" y="1928802"/>
            <a:ext cx="3810000" cy="2438400"/>
          </a:xfrm>
          <a:prstGeom prst="rect">
            <a:avLst/>
          </a:prstGeom>
          <a:noFill/>
        </p:spPr>
      </p:pic>
      <p:pic>
        <p:nvPicPr>
          <p:cNvPr id="9" name="Picture 6" descr="http://files2.fatakat.com/2012/8/13448902191886.gif"/>
          <p:cNvPicPr>
            <a:picLocks noChangeAspect="1" noChangeArrowheads="1" noCrop="1"/>
          </p:cNvPicPr>
          <p:nvPr/>
        </p:nvPicPr>
        <p:blipFill>
          <a:blip r:embed="rId3" cstate="print"/>
          <a:srcRect/>
          <a:stretch>
            <a:fillRect/>
          </a:stretch>
        </p:blipFill>
        <p:spPr bwMode="auto">
          <a:xfrm>
            <a:off x="3000364" y="214290"/>
            <a:ext cx="38100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sp>
        <p:nvSpPr>
          <p:cNvPr id="2" name="Title 1"/>
          <p:cNvSpPr>
            <a:spLocks noGrp="1"/>
          </p:cNvSpPr>
          <p:nvPr>
            <p:ph type="title"/>
          </p:nvPr>
        </p:nvSpPr>
        <p:spPr/>
        <p:txBody>
          <a:bodyPr/>
          <a:lstStyle/>
          <a:p>
            <a:endParaRPr lang="en-US" dirty="0"/>
          </a:p>
        </p:txBody>
      </p:sp>
      <p:pic>
        <p:nvPicPr>
          <p:cNvPr id="16386" name="Picture 2" descr="قصة القط صاحب الجزمة alqt-sahb-aljzmt">
            <a:hlinkClick r:id="rId3"/>
          </p:cNvPr>
          <p:cNvPicPr>
            <a:picLocks noChangeAspect="1" noChangeArrowheads="1"/>
          </p:cNvPicPr>
          <p:nvPr/>
        </p:nvPicPr>
        <p:blipFill>
          <a:blip r:embed="rId4" cstate="print"/>
          <a:srcRect/>
          <a:stretch>
            <a:fillRect/>
          </a:stretch>
        </p:blipFill>
        <p:spPr bwMode="auto">
          <a:xfrm>
            <a:off x="0" y="0"/>
            <a:ext cx="4860032" cy="6858000"/>
          </a:xfrm>
          <a:prstGeom prst="rect">
            <a:avLst/>
          </a:prstGeom>
          <a:noFill/>
        </p:spPr>
      </p:pic>
      <p:sp>
        <p:nvSpPr>
          <p:cNvPr id="5" name="מלבן 4"/>
          <p:cNvSpPr/>
          <p:nvPr/>
        </p:nvSpPr>
        <p:spPr>
          <a:xfrm>
            <a:off x="4860032" y="0"/>
            <a:ext cx="4283968" cy="68580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sp>
        <p:nvSpPr>
          <p:cNvPr id="5" name="Cloud 4"/>
          <p:cNvSpPr/>
          <p:nvPr/>
        </p:nvSpPr>
        <p:spPr>
          <a:xfrm>
            <a:off x="3714744" y="785794"/>
            <a:ext cx="4857784" cy="457203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الفرقة رقم 2.</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6626" name="Picture 2" descr="http://www13.0zz0.com/2012/08/21/09/352981035.gif"/>
          <p:cNvPicPr>
            <a:picLocks noChangeAspect="1" noChangeArrowheads="1" noCrop="1"/>
          </p:cNvPicPr>
          <p:nvPr/>
        </p:nvPicPr>
        <p:blipFill>
          <a:blip r:embed="rId3" cstate="print"/>
          <a:srcRect/>
          <a:stretch>
            <a:fillRect/>
          </a:stretch>
        </p:blipFill>
        <p:spPr bwMode="auto">
          <a:xfrm>
            <a:off x="1928794" y="1714488"/>
            <a:ext cx="2643206" cy="2010104"/>
          </a:xfrm>
          <a:prstGeom prst="rect">
            <a:avLst/>
          </a:prstGeom>
          <a:noFill/>
        </p:spPr>
      </p:pic>
      <p:pic>
        <p:nvPicPr>
          <p:cNvPr id="26628" name="Picture 4" descr="http://www13.0zz0.com/2012/08/21/09/352981035.gif"/>
          <p:cNvPicPr>
            <a:picLocks noChangeAspect="1" noChangeArrowheads="1" noCrop="1"/>
          </p:cNvPicPr>
          <p:nvPr/>
        </p:nvPicPr>
        <p:blipFill>
          <a:blip r:embed="rId3" cstate="print"/>
          <a:srcRect/>
          <a:stretch>
            <a:fillRect/>
          </a:stretch>
        </p:blipFill>
        <p:spPr bwMode="auto">
          <a:xfrm>
            <a:off x="5000628" y="0"/>
            <a:ext cx="2286016" cy="17384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pic>
        <p:nvPicPr>
          <p:cNvPr id="5" name="Picture 2" descr="H:\القط الظريف\IMAGE002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38" t="5918" r="21532" b="58187"/>
          <a:stretch/>
        </p:blipFill>
        <p:spPr bwMode="auto">
          <a:xfrm>
            <a:off x="0" y="0"/>
            <a:ext cx="528638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מלבן 5"/>
          <p:cNvSpPr/>
          <p:nvPr/>
        </p:nvSpPr>
        <p:spPr>
          <a:xfrm>
            <a:off x="5220072" y="0"/>
            <a:ext cx="3923928" cy="68580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he-I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sp>
        <p:nvSpPr>
          <p:cNvPr id="5" name="Cloud 4"/>
          <p:cNvSpPr/>
          <p:nvPr/>
        </p:nvSpPr>
        <p:spPr>
          <a:xfrm>
            <a:off x="3714744" y="785794"/>
            <a:ext cx="4857784" cy="457203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الفرقة رقم 3.</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5602" name="Picture 2" descr="http://www13.0zz0.com/2012/08/21/09/352981035.gif"/>
          <p:cNvPicPr>
            <a:picLocks noChangeAspect="1" noChangeArrowheads="1" noCrop="1"/>
          </p:cNvPicPr>
          <p:nvPr/>
        </p:nvPicPr>
        <p:blipFill>
          <a:blip r:embed="rId3" cstate="print"/>
          <a:srcRect/>
          <a:stretch>
            <a:fillRect/>
          </a:stretch>
        </p:blipFill>
        <p:spPr bwMode="auto">
          <a:xfrm>
            <a:off x="3000364" y="0"/>
            <a:ext cx="3181350" cy="2419351"/>
          </a:xfrm>
          <a:prstGeom prst="rect">
            <a:avLst/>
          </a:prstGeom>
          <a:noFill/>
        </p:spPr>
      </p:pic>
      <p:pic>
        <p:nvPicPr>
          <p:cNvPr id="25604" name="Picture 4" descr="http://www13.0zz0.com/2012/08/21/09/352981035.gif"/>
          <p:cNvPicPr>
            <a:picLocks noChangeAspect="1" noChangeArrowheads="1" noCrop="1"/>
          </p:cNvPicPr>
          <p:nvPr/>
        </p:nvPicPr>
        <p:blipFill>
          <a:blip r:embed="rId3" cstate="print"/>
          <a:srcRect/>
          <a:stretch>
            <a:fillRect/>
          </a:stretch>
        </p:blipFill>
        <p:spPr bwMode="auto">
          <a:xfrm>
            <a:off x="571472" y="3214686"/>
            <a:ext cx="3181350" cy="24193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القط الظريف\IMAGE0022.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20" t="35805" r="14468" b="32837"/>
          <a:stretch/>
        </p:blipFill>
        <p:spPr bwMode="auto">
          <a:xfrm>
            <a:off x="0" y="0"/>
            <a:ext cx="5357818"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מלבן 5"/>
          <p:cNvSpPr/>
          <p:nvPr/>
        </p:nvSpPr>
        <p:spPr>
          <a:xfrm>
            <a:off x="4860032" y="0"/>
            <a:ext cx="4283968" cy="68580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he-I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sp>
        <p:nvSpPr>
          <p:cNvPr id="5" name="Cloud 4"/>
          <p:cNvSpPr/>
          <p:nvPr/>
        </p:nvSpPr>
        <p:spPr>
          <a:xfrm>
            <a:off x="3714744" y="785794"/>
            <a:ext cx="4857784" cy="457203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الفرقة رقم 4.</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4578" name="Picture 2" descr="http://www.nokia-ct.net/vb/images/icons/frash8.gif"/>
          <p:cNvPicPr>
            <a:picLocks noChangeAspect="1" noChangeArrowheads="1" noCrop="1"/>
          </p:cNvPicPr>
          <p:nvPr/>
        </p:nvPicPr>
        <p:blipFill>
          <a:blip r:embed="rId3" cstate="print"/>
          <a:srcRect/>
          <a:stretch>
            <a:fillRect/>
          </a:stretch>
        </p:blipFill>
        <p:spPr bwMode="auto">
          <a:xfrm>
            <a:off x="6429388" y="214290"/>
            <a:ext cx="1652597" cy="1492668"/>
          </a:xfrm>
          <a:prstGeom prst="rect">
            <a:avLst/>
          </a:prstGeom>
          <a:noFill/>
        </p:spPr>
      </p:pic>
      <p:pic>
        <p:nvPicPr>
          <p:cNvPr id="24580" name="Picture 4" descr="http://www.nokia-ct.net/vb/images/icons/frash8.gif"/>
          <p:cNvPicPr>
            <a:picLocks noChangeAspect="1" noChangeArrowheads="1" noCrop="1"/>
          </p:cNvPicPr>
          <p:nvPr/>
        </p:nvPicPr>
        <p:blipFill>
          <a:blip r:embed="rId3" cstate="print"/>
          <a:srcRect/>
          <a:stretch>
            <a:fillRect/>
          </a:stretch>
        </p:blipFill>
        <p:spPr bwMode="auto">
          <a:xfrm>
            <a:off x="1571604" y="2714620"/>
            <a:ext cx="1500198" cy="135501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t2.gstatic.com/images?q=tbn:ANd9GcQ8lV5y6UVBz-IsaIHVL9H9KfRwrvvgXLyhCKHBAd4VHWdQlhe5ANzDgcZD7g"/>
          <p:cNvPicPr>
            <a:picLocks noChangeAspect="1" noChangeArrowheads="1"/>
          </p:cNvPicPr>
          <p:nvPr/>
        </p:nvPicPr>
        <p:blipFill>
          <a:blip r:embed="rId2" cstate="print"/>
          <a:srcRect/>
          <a:stretch>
            <a:fillRect/>
          </a:stretch>
        </p:blipFill>
        <p:spPr bwMode="auto">
          <a:xfrm>
            <a:off x="0" y="-34778"/>
            <a:ext cx="9144000" cy="6892778"/>
          </a:xfrm>
          <a:prstGeom prst="rect">
            <a:avLst/>
          </a:prstGeom>
          <a:noFill/>
        </p:spPr>
      </p:pic>
      <p:pic>
        <p:nvPicPr>
          <p:cNvPr id="17410" name="Picture 2" descr="قصة القط صاحب الجزمة alqt-sahb-aljzmt">
            <a:hlinkClick r:id="rId3"/>
          </p:cNvPr>
          <p:cNvPicPr>
            <a:picLocks noChangeAspect="1" noChangeArrowheads="1"/>
          </p:cNvPicPr>
          <p:nvPr/>
        </p:nvPicPr>
        <p:blipFill>
          <a:blip r:embed="rId4" cstate="print"/>
          <a:srcRect/>
          <a:stretch>
            <a:fillRect/>
          </a:stretch>
        </p:blipFill>
        <p:spPr bwMode="auto">
          <a:xfrm>
            <a:off x="0" y="0"/>
            <a:ext cx="5148064"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מלבן 5"/>
          <p:cNvSpPr/>
          <p:nvPr/>
        </p:nvSpPr>
        <p:spPr>
          <a:xfrm>
            <a:off x="5076056" y="0"/>
            <a:ext cx="4067944" cy="68580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en-US" dirty="0" smtClean="0"/>
          </a:p>
          <a:p>
            <a:pPr algn="ctr"/>
            <a:r>
              <a:rPr lang="en-US" dirty="0" smtClean="0"/>
              <a:t>___________________________________</a:t>
            </a:r>
          </a:p>
          <a:p>
            <a:pPr algn="ctr"/>
            <a:endParaRPr lang="he-I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101</Words>
  <Application>Microsoft Office PowerPoint</Application>
  <PresentationFormat>On-screen Show (4:3)</PresentationFormat>
  <Paragraphs>134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1. على كُلِ عُضوٍ في المجموعةِ الجلوس بهُدوٍء. 2. الضغطِ على الصورةِ المرفقةِ للتمكن من الدخولِ إلى لعبةِ البازل. 3. تَركيب قطع البازل حتى نصل إلى الصورةِ التي تم الضغطُ عليها في البندِ الثاني.  4.كتابة عَشرةِ أَسطر عن الصورةِ المركبةِ.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win7lib</dc:creator>
  <cp:lastModifiedBy>ahmad1</cp:lastModifiedBy>
  <cp:revision>10</cp:revision>
  <dcterms:created xsi:type="dcterms:W3CDTF">2013-03-28T10:20:14Z</dcterms:created>
  <dcterms:modified xsi:type="dcterms:W3CDTF">2013-05-13T12:20:55Z</dcterms:modified>
</cp:coreProperties>
</file>