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סגנון ביניים 2 - הדגשה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1267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עם פינות אלכסוניות מעוגלות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35A7F56-2E05-46D7-BDF5-9D096DD4E95E}" type="datetimeFigureOut">
              <a:rPr lang="he-IL" smtClean="0"/>
              <a:pPr/>
              <a:t>ג'/סיון/תשע"ג</a:t>
            </a:fld>
            <a:endParaRPr lang="he-IL"/>
          </a:p>
        </p:txBody>
      </p:sp>
      <p:sp>
        <p:nvSpPr>
          <p:cNvPr id="11" name="מציין מיקום של מספר שקופית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C8FB420-7914-48C4-B996-52D4EFA035BA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2" name="מציין מיקום של כותרת תחתונה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5A7F56-2E05-46D7-BDF5-9D096DD4E95E}" type="datetimeFigureOut">
              <a:rPr lang="he-IL" smtClean="0"/>
              <a:pPr/>
              <a:t>ג'/סיון/תשע"ג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8FB420-7914-48C4-B996-52D4EFA035B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5A7F56-2E05-46D7-BDF5-9D096DD4E95E}" type="datetimeFigureOut">
              <a:rPr lang="he-IL" smtClean="0"/>
              <a:pPr/>
              <a:t>ג'/סיון/תשע"ג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8FB420-7914-48C4-B996-52D4EFA035B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5A7F56-2E05-46D7-BDF5-9D096DD4E95E}" type="datetimeFigureOut">
              <a:rPr lang="he-IL" smtClean="0"/>
              <a:pPr/>
              <a:t>ג'/סיון/תשע"ג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8FB420-7914-48C4-B996-52D4EFA035B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8" name="מציין מיקום של תאריך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35A7F56-2E05-46D7-BDF5-9D096DD4E95E}" type="datetimeFigureOut">
              <a:rPr lang="he-IL" smtClean="0"/>
              <a:pPr/>
              <a:t>ג'/סיון/תשע"ג</a:t>
            </a:fld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C8FB420-7914-48C4-B996-52D4EFA035BA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5A7F56-2E05-46D7-BDF5-9D096DD4E95E}" type="datetimeFigureOut">
              <a:rPr lang="he-IL" smtClean="0"/>
              <a:pPr/>
              <a:t>ג'/סיון/תשע"ג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C8FB420-7914-48C4-B996-52D4EFA035BA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מלבן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5A7F56-2E05-46D7-BDF5-9D096DD4E95E}" type="datetimeFigureOut">
              <a:rPr lang="he-IL" smtClean="0"/>
              <a:pPr/>
              <a:t>ג'/סיון/תשע"ג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C8FB420-7914-48C4-B996-52D4EFA035B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5A7F56-2E05-46D7-BDF5-9D096DD4E95E}" type="datetimeFigureOut">
              <a:rPr lang="he-IL" smtClean="0"/>
              <a:pPr/>
              <a:t>ג'/סיון/תשע"ג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8FB420-7914-48C4-B996-52D4EFA035BA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מלבן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5A7F56-2E05-46D7-BDF5-9D096DD4E95E}" type="datetimeFigureOut">
              <a:rPr lang="he-IL" smtClean="0"/>
              <a:pPr/>
              <a:t>ג'/סיון/תשע"ג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8FB420-7914-48C4-B996-52D4EFA035B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9" name="מציין מיקום של תאריך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35A7F56-2E05-46D7-BDF5-9D096DD4E95E}" type="datetimeFigureOut">
              <a:rPr lang="he-IL" smtClean="0"/>
              <a:pPr/>
              <a:t>ג'/סיון/תשע"ג</a:t>
            </a:fld>
            <a:endParaRPr lang="he-IL"/>
          </a:p>
        </p:txBody>
      </p:sp>
      <p:sp>
        <p:nvSpPr>
          <p:cNvPr id="10" name="מציין מיקום של מספר שקופית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C8FB420-7914-48C4-B996-52D4EFA035BA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1" name="מציין מיקום של כותרת תחתונה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3" name="מציין מיקום של תמונה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he-IL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לחץ על הסמל כדי להוסיף תמונה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מציין מיקום של תאריך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35A7F56-2E05-46D7-BDF5-9D096DD4E95E}" type="datetimeFigureOut">
              <a:rPr lang="he-IL" smtClean="0"/>
              <a:pPr/>
              <a:t>ג'/סיון/תשע"ג</a:t>
            </a:fld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C8FB420-7914-48C4-B996-52D4EFA035BA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עם פינות אלכסוניות מעוגלות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235A7F56-2E05-46D7-BDF5-9D096DD4E95E}" type="datetimeFigureOut">
              <a:rPr lang="he-IL" smtClean="0"/>
              <a:pPr/>
              <a:t>ג'/סיון/תשע"ג</a:t>
            </a:fld>
            <a:endParaRPr lang="he-IL"/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DC8FB420-7914-48C4-B996-52D4EFA035BA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2" name="מציין מיקום של כותרת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1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r" rtl="1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rtl="1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il/url?sa=i&amp;rct=j&amp;q=&amp;esrc=s&amp;frm=1&amp;source=images&amp;cd=&amp;cad=rja&amp;docid=K8EVILxgUOjTaM&amp;tbnid=pN0U0YnntbeNXM:&amp;ved=0CAUQjRw&amp;url=http://majdah.maktoob.com/vb/majdah213800/&amp;ei=i3ZUUZCoMcOStQblp4B4&amp;psig=AFQjCNHZFpKyEuW4oPUPUnjIK858E6_vXg&amp;ust=1364576196635035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www.voki.com/pickup.php?scid=7847837&amp;height=400&amp;width=30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/>
            </a:r>
            <a:br>
              <a:rPr lang="ar-SA" dirty="0" smtClean="0"/>
            </a:br>
            <a:endParaRPr lang="he-IL" dirty="0"/>
          </a:p>
        </p:txBody>
      </p:sp>
      <p:sp>
        <p:nvSpPr>
          <p:cNvPr id="5" name="ענן 4"/>
          <p:cNvSpPr/>
          <p:nvPr/>
        </p:nvSpPr>
        <p:spPr>
          <a:xfrm>
            <a:off x="1259632" y="2060848"/>
            <a:ext cx="6696744" cy="2592288"/>
          </a:xfrm>
          <a:prstGeom prst="cloud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التمهيد</a:t>
            </a:r>
            <a:endParaRPr lang="he-IL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2050" name="Picture 2" descr="http://majdah.maktoob.com/vb/up/694268182131022258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052" name="Picture 4" descr="http://data0.eklablog.com/fou2bd/perso/garfield-the-cat-30th-anniversary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31640" y="4941168"/>
            <a:ext cx="2695575" cy="1628776"/>
          </a:xfrm>
          <a:prstGeom prst="rect">
            <a:avLst/>
          </a:prstGeom>
          <a:noFill/>
        </p:spPr>
      </p:pic>
      <p:sp>
        <p:nvSpPr>
          <p:cNvPr id="6" name="אליפסה 5"/>
          <p:cNvSpPr/>
          <p:nvPr/>
        </p:nvSpPr>
        <p:spPr>
          <a:xfrm>
            <a:off x="4283968" y="1268760"/>
            <a:ext cx="3600400" cy="136815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ar-SA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اضغط على القطِّ حتى يُبَلِغُكَ بالمطلوبِ.</a:t>
            </a:r>
            <a:endParaRPr lang="he-IL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5" name="מציין מיקום תוכן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תרשים זרימה: דיסק מגנטי 5"/>
          <p:cNvSpPr/>
          <p:nvPr/>
        </p:nvSpPr>
        <p:spPr>
          <a:xfrm>
            <a:off x="7668344" y="5085184"/>
            <a:ext cx="1224136" cy="1512168"/>
          </a:xfrm>
          <a:prstGeom prst="flowChartMagneticDisk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ar-SA" sz="3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الصورة رقم 1.</a:t>
            </a:r>
            <a:endParaRPr lang="he-IL" sz="3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7" name="תרשים זרימה: דיסק מגנטי 6"/>
          <p:cNvSpPr/>
          <p:nvPr/>
        </p:nvSpPr>
        <p:spPr>
          <a:xfrm>
            <a:off x="827584" y="5085184"/>
            <a:ext cx="1224136" cy="1512168"/>
          </a:xfrm>
          <a:prstGeom prst="flowChartMagneticDisk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الصورة رقم 3.</a:t>
            </a:r>
            <a:endParaRPr lang="he-IL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תרשים זרימה: דיסק מגנטי 7"/>
          <p:cNvSpPr/>
          <p:nvPr/>
        </p:nvSpPr>
        <p:spPr>
          <a:xfrm>
            <a:off x="4211960" y="5085184"/>
            <a:ext cx="1224136" cy="1512168"/>
          </a:xfrm>
          <a:prstGeom prst="flowChartMagneticDisk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32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الصورة رقم 2.</a:t>
            </a:r>
            <a:endParaRPr lang="he-IL" sz="3200" b="1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5" name="Picture 1" descr="C:\Users\feda\Desktop\תמונה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6950" y="1124744"/>
            <a:ext cx="2743522" cy="2063750"/>
          </a:xfrm>
          <a:prstGeom prst="rect">
            <a:avLst/>
          </a:prstGeom>
          <a:noFill/>
        </p:spPr>
      </p:pic>
      <p:pic>
        <p:nvPicPr>
          <p:cNvPr id="1026" name="Picture 2" descr="C:\Users\feda\Desktop\תמונה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80728"/>
            <a:ext cx="3284215" cy="2232248"/>
          </a:xfrm>
          <a:prstGeom prst="rect">
            <a:avLst/>
          </a:prstGeom>
          <a:noFill/>
        </p:spPr>
      </p:pic>
      <p:pic>
        <p:nvPicPr>
          <p:cNvPr id="1027" name="Picture 3" descr="C:\Users\feda\Desktop\תמונה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7864" y="908720"/>
            <a:ext cx="2594297" cy="2376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302 0.02361 C -3.33333E-6 0.04422 0.00122 0.0507 -0.00121 0.07824 C -0.00052 0.11551 -0.00069 0.15301 0.00122 0.19028 C 0.00278 0.21898 0.01719 0.25116 0.0224 0.27801 C 0.04983 0.41898 0.02848 0.35695 0.05782 0.43264 C 0.06146 0.45186 0.06164 0.46898 0.07917 0.46898 C 0.04792 0.31736 0.07032 -0.06527 -0.03177 0.02037 C -0.03107 0.03241 -0.0309 0.04468 -0.02934 0.05672 C -0.02864 0.06297 -0.025 0.06875 -0.02482 0.075 C -0.02274 0.11042 -0.02482 0.14584 -0.02222 0.18102 C -0.02083 0.20093 -0.01024 0.22963 -0.00347 0.24769 C 0.00643 0.27292 -0.00468 0.23912 0.00834 0.26598 C 0.025 0.3 0.03091 0.34167 0.04844 0.37477 C 0.0533 0.39561 0.06233 0.4169 0.06233 0.43866 L 0.02483 0.22338 " pathEditMode="relative" rAng="0" ptsTypes="fffffffffffffAA">
                                      <p:cBhvr>
                                        <p:cTn id="6" dur="2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" y="1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81481E-6 C 0.00903 0.01666 0.01667 0.03449 0.02934 0.04675 C 0.03611 0.06087 0.04392 0.06574 0.05243 0.078 C 0.06458 0.09537 0.0743 0.11041 0.08802 0.12754 C 0.09496 0.13611 0.09983 0.14722 0.10677 0.15601 C 0.13003 0.18495 0.15937 0.21666 0.19271 0.22361 C 0.20608 0.23472 0.21979 0.24467 0.23472 0.25208 C 0.26389 0.28148 0.2276 0.24722 0.25555 0.26782 C 0.2776 0.28402 0.25694 0.2743 0.27239 0.28078 C 0.27899 0.28912 0.28403 0.29907 0.29114 0.30671 C 0.30451 0.32083 0.31996 0.33171 0.33316 0.34583 C 0.34323 0.35648 0.35174 0.36898 0.36458 0.37453 C 0.36667 0.37245 0.37187 0.37199 0.37083 0.36898 C 0.36805 0.36111 0.36111 0.35671 0.35625 0.35092 C 0.35295 0.34675 0.35278 0.34004 0.35 0.33541 C 0.34844 0.3331 0.34549 0.33217 0.34358 0.33009 C 0.33924 0.32523 0.3309 0.31458 0.3309 0.31481 C 0.32292 0.29421 0.31111 0.27962 0.29948 0.2625 C 0.28437 0.2405 0.28108 0.22962 0.25972 0.21851 C 0.24757 0.203 0.22899 0.19259 0.21996 0.17407 C 0.21597 0.16574 0.21302 0.15671 0.20955 0.14814 C 0.20538 0.1375 0.1783 0.10879 0.17187 0.10162 C 0.15104 0.07847 0.12517 0.0625 0.10677 0.03657 C 0.0967 0.02245 0.08733 0.01388 0.07535 0.00277 C 0.06024 -0.01135 0.0533 -0.03565 0.03351 -0.04144 C 0.02257 -0.05487 0.01285 -0.05718 -0.00208 -0.05973 C -0.0132 -0.04514 0.00417 -0.04028 0.0125 -0.03635 C 0.01858 -0.02894 0.02604 -0.02338 0.03142 -0.01551 C 0.04253 0.00023 0.04896 0.01875 0.06285 0.03101 C 0.06424 0.03379 0.06614 0.03611 0.06701 0.03888 C 0.06805 0.04212 0.06753 0.04652 0.06892 0.04953 C 0.07118 0.0537 0.07465 0.05625 0.0776 0.05972 C 0.08976 0.09004 0.10746 0.1162 0.12361 0.14305 C 0.13229 0.1574 0.13455 0.17083 0.14861 0.17685 C 0.16771 0.21273 0.20469 0.21851 0.23472 0.23148 C 0.24826 0.23726 0.26007 0.24884 0.27448 0.25208 C 0.28559 0.25439 0.29687 0.25555 0.30799 0.2574 C 0.31788 0.26134 0.32292 0.2699 0.33316 0.27291 C 0.33437 0.27638 0.33524 0.28055 0.33733 0.28356 C 0.33871 0.28587 0.34236 0.28587 0.34358 0.28865 C 0.34601 0.29328 0.34635 0.29884 0.34774 0.30393 C 0.3493 0.30949 0.35712 0.31388 0.36042 0.31712 C 0.36406 0.32083 0.36614 0.32523 0.36875 0.33009 C 0.36805 0.33263 0.36875 0.33657 0.36667 0.33796 C 0.36476 0.33912 0.36128 0.33796 0.36042 0.33541 C 0.35816 0.32916 0.35816 0.31967 0.35816 0.3118 " pathEditMode="relative" rAng="0" ptsTypes="fffffffffffffffffffffffffffffffffffffffffffffA">
                                      <p:cBhvr>
                                        <p:cTn id="1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" y="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83333E-6 -6.66667E-6 C -0.01928 0.00439 -0.03595 0.01851 -0.05504 0.02453 C -0.0724 0.02985 -0.09063 0.03055 -0.10834 0.03333 C -0.12726 0.04351 -0.14445 0.05138 -0.16164 0.06666 C -0.16581 0.07036 -0.18959 0.10624 -0.18994 0.10671 C -0.19879 0.11851 -0.20904 0.11921 -0.21824 0.12893 C -0.22605 0.13726 -0.23004 0.14883 -0.23838 0.15786 C -0.25226 0.17291 -0.26581 0.18796 -0.28004 0.20231 C -0.29115 0.21342 -0.29949 0.25208 -0.30331 0.26666 C -0.30522 0.2736 -0.30782 0.27985 -0.3099 0.28657 C -0.31129 0.29096 -0.31338 0.29999 -0.31338 0.29999 C -0.31598 0.32546 -0.31824 0.32152 -0.29827 0.32453 C -0.28612 0.32383 -0.27362 0.32546 -0.26164 0.32221 C -0.25886 0.32152 -0.25817 0.31643 -0.25661 0.31342 C -0.25157 0.30393 -0.24671 0.29421 -0.24167 0.28448 C -0.23265 0.26712 -0.23299 0.2743 -0.22171 0.26434 C -0.19324 0.23911 -0.21233 0.24768 -0.18664 0.24004 C -0.17987 0.23425 -0.17362 0.22777 -0.16667 0.22221 C -0.15851 0.20786 -0.15591 0.20138 -0.14497 0.18888 C -0.1356 0.16411 -0.14306 0.17846 -0.11667 0.15323 C -0.10973 0.14652 -0.10487 0.13633 -0.09827 0.12893 C -0.07449 0.10208 -0.0639 0.09883 -0.04827 0.06434 C -0.04549 0.0486 -0.04341 0.03587 -0.03664 0.02221 C -0.05713 0.01133 -0.06442 0.01388 -0.08994 0.0155 C -0.09827 0.02268 -0.10192 0.03379 -0.1099 0.04212 C -0.1172 0.04953 -0.12483 0.05624 -0.13161 0.06434 C -0.14254 0.07731 -0.1514 0.0949 -0.16338 0.10671 C -0.16633 0.10971 -0.16997 0.1111 -0.17327 0.11342 C -0.17779 0.11689 -0.19098 0.13032 -0.19167 0.13101 C -0.20209 0.1412 -0.21511 0.14814 -0.22501 0.15995 C -0.23091 0.16689 -0.23959 0.17615 -0.24497 0.18448 C -0.24671 0.18726 -0.24792 0.19096 -0.25001 0.19328 C -0.25192 0.19536 -0.25452 0.19606 -0.25661 0.19768 C -0.25834 0.19907 -0.26008 0.20046 -0.26164 0.20231 C -0.26963 0.2118 -0.27605 0.22291 -0.2849 0.23101 C -0.28942 0.2486 -0.28265 0.22708 -0.29167 0.24212 C -0.29983 0.25578 -0.28334 0.24235 -0.30001 0.25323 C -0.31077 0.27152 -0.32414 0.28008 -0.33994 0.28657 C -0.33178 0.27939 -0.33039 0.28008 -0.31997 0.28217 C -0.29706 0.30208 -0.28039 0.23564 -0.26494 0.22453 C -0.25261 0.21573 -0.23907 0.21064 -0.22657 0.20231 C -0.21268 0.19305 -0.21147 0.19073 -0.20331 0.18008 C -0.19601 0.15184 -0.19897 0.15022 -0.17831 0.13333 C -0.17362 0.12962 -0.16841 0.12754 -0.16338 0.12453 C -0.1448 0.10208 -0.1257 0.08147 -0.10661 0.05995 C -0.09306 0.04467 -0.08456 0.03286 -0.06667 0.02661 C -0.0573 0.01643 -0.04949 0.00439 -0.03664 0.00439 L -0.32501 0.30231 L -0.3349 0.27777 " pathEditMode="relative" ptsTypes="ffffffffffffffffffffffffffffffffffffffffffffffAAA">
                                      <p:cBhvr>
                                        <p:cTn id="14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תרשים זרימה: דיסק מגנטי 3"/>
          <p:cNvSpPr/>
          <p:nvPr/>
        </p:nvSpPr>
        <p:spPr>
          <a:xfrm>
            <a:off x="3563888" y="4869160"/>
            <a:ext cx="1224136" cy="1512168"/>
          </a:xfrm>
          <a:prstGeom prst="flowChartMagneticDisk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الصورة رقم 5.</a:t>
            </a:r>
            <a:endParaRPr lang="he-IL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תרשים זרימה: דיסק מגנטי 4"/>
          <p:cNvSpPr/>
          <p:nvPr/>
        </p:nvSpPr>
        <p:spPr>
          <a:xfrm>
            <a:off x="395536" y="4797152"/>
            <a:ext cx="1224136" cy="1512168"/>
          </a:xfrm>
          <a:prstGeom prst="flowChartMagneticDisk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ar-SA" sz="3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الصورة رقم 6.</a:t>
            </a:r>
            <a:endParaRPr lang="he-IL" sz="3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6" name="תרשים זרימה: דיסק מגנטי 5"/>
          <p:cNvSpPr/>
          <p:nvPr/>
        </p:nvSpPr>
        <p:spPr>
          <a:xfrm>
            <a:off x="7164288" y="4797152"/>
            <a:ext cx="1224136" cy="1528936"/>
          </a:xfrm>
          <a:prstGeom prst="flowChartMagneticDisk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ar-SA" sz="3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الصورة رقم 4</a:t>
            </a:r>
            <a:endParaRPr lang="he-IL" sz="3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pic>
        <p:nvPicPr>
          <p:cNvPr id="7170" name="Picture 2" descr="C:\Users\feda\Desktop\תמונה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764704"/>
            <a:ext cx="3312368" cy="2235200"/>
          </a:xfrm>
          <a:prstGeom prst="rect">
            <a:avLst/>
          </a:prstGeom>
          <a:noFill/>
        </p:spPr>
      </p:pic>
      <p:pic>
        <p:nvPicPr>
          <p:cNvPr id="7171" name="Picture 3" descr="C:\Users\feda\Desktop\תמונה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692696"/>
            <a:ext cx="2310011" cy="2376264"/>
          </a:xfrm>
          <a:prstGeom prst="rect">
            <a:avLst/>
          </a:prstGeom>
          <a:noFill/>
        </p:spPr>
      </p:pic>
      <p:pic>
        <p:nvPicPr>
          <p:cNvPr id="7172" name="Picture 4" descr="C:\Users\feda\Desktop\תמונה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48681"/>
            <a:ext cx="2344611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243 0.1581 C 0.10278 0.1956 0.10243 0.23333 0.10365 0.2706 C 0.10382 0.27291 0.10573 0.27384 0.10608 0.27592 C 0.10781 0.28333 0.10834 0.2919 0.1099 0.29953 C 0.11354 0.3169 0.11615 0.33472 0.11736 0.35254 C 0.11875 0.37199 0.12031 0.39143 0.12361 0.41041 C 0.12431 0.41435 0.12952 0.41157 0.13264 0.41203 C 0.14011 0.40949 0.13715 0.4074 0.14254 0.40023 C 0.14948 0.37245 0.18698 0.36365 0.20521 0.35926 C 0.20226 0.35115 0.19827 0.34352 0.19531 0.33541 C 0.18646 0.31111 0.18177 0.28518 0.17761 0.25879 C 0.17656 0.2456 0.17656 0.23055 0.17396 0.21782 C 0.16979 0.19838 0.16389 0.18055 0.15643 0.16342 C 0.15365 0.15694 0.14896 0.14213 0.14514 0.13773 C 0.14375 0.13611 0.14167 0.1368 0.13993 0.13611 C 0.13247 0.13356 0.125 0.12986 0.11736 0.12777 C 0.11615 0.12824 0.11302 0.12777 0.11372 0.12916 C 0.11649 0.13449 0.12274 0.13379 0.12622 0.13773 C 0.13038 0.14259 0.13386 0.14791 0.1375 0.15324 C 0.13941 0.15578 0.14063 0.15926 0.14254 0.1618 C 0.15538 0.17916 0.14757 0.16412 0.15643 0.18032 C 0.16007 0.18703 0.16493 0.18935 0.16893 0.19583 C 0.17535 0.20602 0.18212 0.21365 0.18906 0.22291 C 0.1967 0.23333 0.18438 0.22245 0.19653 0.23495 C 0.20417 0.24259 0.21268 0.2493 0.22049 0.25694 C 0.23229 0.26828 0.24323 0.28102 0.25556 0.2912 C 0.26198 0.30277 0.26979 0.30254 0.27952 0.3081 C 0.28959 0.31412 0.29549 0.32083 0.30573 0.32361 C 0.31424 0.32916 0.32101 0.32916 0.3309 0.33217 C 0.34219 0.33541 0.35347 0.34027 0.36493 0.34398 C 0.36927 0.34884 0.37396 0.35347 0.37865 0.35764 C 0.38212 0.36088 0.38611 0.3618 0.38993 0.36435 C 0.39479 0.36759 0.39792 0.37453 0.40261 0.37801 C 0.40365 0.37893 0.41077 0.38125 0.41129 0.38148 C 0.4217 0.37963 0.43073 0.37754 0.44028 0.37106 C 0.42934 0.3625 0.42222 0.34884 0.41129 0.34051 C 0.3934 0.32708 0.37535 0.31458 0.35729 0.30139 C 0.34393 0.29166 0.35052 0.29375 0.34219 0.28264 C 0.33733 0.27592 0.32986 0.26921 0.32465 0.26389 C 0.31372 0.24143 0.32622 0.26458 0.29948 0.23657 C 0.28472 0.22106 0.26736 0.21551 0.25052 0.20602 C 0.22813 0.19328 0.20729 0.17361 0.18403 0.16342 C 0.17552 0.15185 0.17327 0.14884 0.16129 0.14467 C 0.15486 0.13981 0.14913 0.13379 0.14254 0.12916 C 0.14167 0.13102 0.13976 0.1324 0.13993 0.13449 C 0.14063 0.13981 0.14618 0.14027 0.14879 0.1412 C 0.15747 0.14884 0.16997 0.15578 0.17656 0.16666 C 0.18802 0.18565 0.18108 0.17315 0.19531 0.20602 C 0.1967 0.20926 0.19965 0.21134 0.20156 0.21435 C 0.20764 0.22384 0.2132 0.23379 0.2191 0.24328 C 0.22327 0.25023 0.22622 0.25856 0.23038 0.26551 C 0.23334 0.2706 0.23715 0.2743 0.24045 0.27916 C 0.24236 0.28194 0.2434 0.28565 0.24549 0.28773 C 0.25816 0.29953 0.26997 0.31342 0.28438 0.3199 C 0.29497 0.32477 0.31146 0.33495 0.32344 0.33541 C 0.34393 0.33657 0.36441 0.33657 0.3849 0.33703 C 0.38611 0.33819 0.3875 0.33935 0.38872 0.34051 C 0.38993 0.34213 0.39097 0.34421 0.39254 0.3456 C 0.39514 0.34815 0.39827 0.35 0.40122 0.35254 C 0.40261 0.3581 0.40261 0.35578 0.40261 0.35926 L 0.38872 0.35254 " pathEditMode="relative" rAng="0" ptsTypes="fffffffffffffffffffffffffffffffffffffffffffffffffffffffffffAA">
                                      <p:cBhvr>
                                        <p:cTn id="6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" y="1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0.00186 C -0.01528 0.01436 -0.02882 0.02153 -0.04445 0.02871 C -0.05347 0.03311 -0.06181 0.04005 -0.07101 0.04375 C -0.08021 0.05463 -0.09132 0.05764 -0.10104 0.06783 C -0.1059 0.07292 -0.11024 0.07848 -0.11528 0.08287 C -0.1191 0.08635 -0.12361 0.0882 -0.1276 0.0919 C -0.13438 0.09815 -0.14028 0.10695 -0.14705 0.11297 C -0.17969 0.14074 -0.15399 0.11389 -0.17899 0.13102 C -0.21806 0.15834 -0.18281 0.13334 -0.20365 0.15811 C -0.20851 0.16389 -0.21441 0.16737 -0.21945 0.17315 C -0.22326 0.17732 -0.22604 0.18403 -0.23021 0.18797 C -0.24132 0.19954 -0.25365 0.20811 -0.26545 0.21806 C -0.27153 0.22338 -0.28316 0.23635 -0.28316 0.23658 C -0.28681 0.2669 -0.29948 0.29699 -0.3151 0.31412 C -0.31215 0.32894 -0.30833 0.32385 -0.30087 0.33241 C -0.28368 0.33149 -0.26667 0.33287 -0.24965 0.32917 C -0.2342 0.3257 -0.21302 0.29098 -0.20174 0.27824 C -0.15243 0.22084 -0.20538 0.28612 -0.1559 0.23311 C -0.14479 0.2213 -0.13941 0.20718 -0.1276 0.19723 C -0.1158 0.17686 -0.10226 0.15649 -0.08872 0.14028 C -0.07743 0.12662 -0.07431 0.12801 -0.06215 0.11598 C -0.04896 0.10324 -0.03455 0.08264 -0.01979 0.07385 C -0.0151 0.06574 -0.01042 0.05811 -0.00556 0.05 C -0.0033 0.04607 0.00156 0.03774 0.00156 0.0382 C 0.00208 0.0338 0.00347 0.0301 0.00312 0.02593 C 0.00121 -0.00555 -0.00417 0.00926 -0.02153 0.0169 C -0.04236 0.05232 -0.05365 0.05602 -0.08333 0.06204 C -0.10313 0.07385 -0.11667 0.09051 -0.13472 0.10695 C -0.13802 0.10973 -0.14184 0.11019 -0.14531 0.11297 C -0.16111 0.12662 -0.18663 0.15209 -0.20538 0.17014 C -0.23455 0.19862 -0.23455 0.21945 -0.25851 0.23912 C -0.27101 0.26158 -0.24531 0.21621 -0.27257 0.25718 C -0.27448 0.26042 -0.27847 0.27199 -0.28125 0.27547 C -0.28872 0.2838 -0.28906 0.27824 -0.29549 0.29051 C -0.30087 0.30047 -0.30521 0.31204 -0.30972 0.32315 C -0.31111 0.32709 -0.31129 0.33241 -0.3132 0.33542 C -0.3151 0.33866 -0.31806 0.33959 -0.32031 0.34144 C -0.325 0.35324 -0.32274 0.35764 -0.3309 0.3625 C -0.3375 0.32987 -0.33889 0.3044 -0.32031 0.29329 C -0.3158 0.29352 -0.26476 0.27223 -0.27778 0.31135 C -0.27899 0.31459 -0.28125 0.31551 -0.28316 0.31737 C -0.28785 0.32917 -0.28455 0.32524 -0.29201 0.32917 C -0.29392 0.3301 -0.2974 0.33241 -0.2974 0.33264 L -0.3151 0.32639 " pathEditMode="relative" rAng="0" ptsTypes="ffffffffffffffffffffffffffffffffffffffffffAA">
                                      <p:cBhvr>
                                        <p:cTn id="10" dur="2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7" y="1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99 0.13681 C -0.01372 0.16621 -0.02049 0.19329 -0.02969 0.2213 C -0.02848 0.25926 -0.02761 0.29699 -0.02622 0.33519 C -0.02553 0.35486 -0.02362 0.37477 -0.02136 0.39421 C -0.02084 0.39838 -0.02153 0.40347 -0.01962 0.40695 C -0.01823 0.40949 -0.01528 0.40833 -0.01303 0.40903 C -0.00747 0.39931 -0.00018 0.39051 0.00364 0.3794 C 0.00503 0.37523 0.00572 0.37083 0.00712 0.36667 C 0.00798 0.36389 0.00937 0.36134 0.01042 0.35833 C 0.01233 0.3331 0.01494 0.30972 0.01876 0.28449 C 0.02014 0.25764 0.02362 0.23148 0.02535 0.2044 C 0.02431 0.16574 0.03681 0.14653 0.01372 0.13889 C 0.00121 0.14954 0.01702 0.13658 0.00209 0.14746 C -0.00244 0.1507 -0.01129 0.1581 -0.01129 0.1581 C -0.02257 0.18658 -0.01164 0.20787 -0.01129 0.2338 C -0.01077 0.26968 -0.01129 0.30556 -0.01129 0.34144 " pathEditMode="relative" rAng="0" ptsTypes="fffffffffffffffA">
                                      <p:cBhvr>
                                        <p:cTn id="14" dur="2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" y="1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buNone/>
            </a:pPr>
            <a:r>
              <a:rPr lang="ar-SA" sz="4400" dirty="0" smtClean="0">
                <a:ln w="50800"/>
                <a:solidFill>
                  <a:schemeClr val="bg1">
                    <a:shade val="5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من خلال التمهيد سيتم </a:t>
            </a:r>
            <a:r>
              <a:rPr lang="ar-SA" sz="4400" dirty="0" err="1" smtClean="0">
                <a:ln w="50800"/>
                <a:solidFill>
                  <a:schemeClr val="bg1">
                    <a:shade val="5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ملاءمة</a:t>
            </a:r>
            <a:r>
              <a:rPr lang="ar-SA" sz="4400" dirty="0" smtClean="0">
                <a:ln w="50800"/>
                <a:solidFill>
                  <a:schemeClr val="bg1">
                    <a:shade val="5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الصورة لرقمها وفق توقعات الطلاب والتعقيب على كل صورة وأُخرى بشكل سطحي.</a:t>
            </a:r>
            <a:endParaRPr lang="he-IL" sz="4400" dirty="0">
              <a:ln w="50800"/>
              <a:solidFill>
                <a:schemeClr val="bg1">
                  <a:shade val="50000"/>
                </a:schemeClr>
              </a:solidFill>
              <a:latin typeface="Arabic Typesetting" pitchFamily="66" charset="-78"/>
            </a:endParaRPr>
          </a:p>
        </p:txBody>
      </p:sp>
      <p:pic>
        <p:nvPicPr>
          <p:cNvPr id="8194" name="Picture 2" descr="http://www.misrelmahrosa.gov.eg/UserDir/img/more-cartoon-cat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3861048"/>
            <a:ext cx="3295651" cy="26475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בית יציקה">
  <a:themeElements>
    <a:clrScheme name="בית יציקה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בית יציקה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בית יציק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54</TotalTime>
  <Words>49</Words>
  <Application>Microsoft Office PowerPoint</Application>
  <PresentationFormat>‫הצגה על המסך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6" baseType="lpstr">
      <vt:lpstr>בית יציקה</vt:lpstr>
      <vt:lpstr> </vt:lpstr>
      <vt:lpstr>שקופית 2</vt:lpstr>
      <vt:lpstr>שקופית 3</vt:lpstr>
      <vt:lpstr>שקופית 4</vt:lpstr>
      <vt:lpstr>שקופית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feda</dc:creator>
  <cp:lastModifiedBy>feda</cp:lastModifiedBy>
  <cp:revision>5</cp:revision>
  <dcterms:created xsi:type="dcterms:W3CDTF">2013-03-28T16:49:00Z</dcterms:created>
  <dcterms:modified xsi:type="dcterms:W3CDTF">2013-05-12T14:03:44Z</dcterms:modified>
</cp:coreProperties>
</file>