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B61D8C-1BCA-472F-AF74-FD76635451D2}" type="datetimeFigureOut">
              <a:rPr lang="he-IL" smtClean="0"/>
              <a:pPr/>
              <a:t>ד'/סיון/תשע"ג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1FAB32-66DF-42C0-9C36-9297E0119DC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docid=-odg1QsNi2MbPM&amp;tbnid=Iz99jHgVVzxwmM:&amp;ved=0CAUQjRw&amp;url=http://www.ar-blogger.com/vb/showthread.php?655-%CE%E1%DD%ED%C7%CA-%CC%E3%ED%E1%E5-%E1%E3%CF%E6%E4%CA%DF-blogger-Background&amp;ei=TYRUUe_lLoKZtQb0zIHIDg&amp;psig=AFQjCNHTZ-k-np2Gm4o2zne_BB1Z3gaENg&amp;ust=13645797812059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259632" y="2708920"/>
            <a:ext cx="5616624" cy="1584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الإجمال</a:t>
            </a:r>
            <a:endParaRPr lang="he-IL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c04.arabsh.com/i/00097/z8jcbk9mk77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7859216" cy="5073427"/>
          </a:xfrm>
        </p:spPr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en-US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en-US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</a:b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للثروةِ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اللغويةِ و التعبيرِ </a:t>
            </a:r>
            <a:r>
              <a:rPr lang="ar-SA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الكتابي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دورٌ  هامٌ </a:t>
            </a:r>
            <a:r>
              <a:rPr lang="ar-SA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في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الكتابةِ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الإبداعيةِ، لذا علينا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دائمًا </a:t>
            </a:r>
            <a:r>
              <a:rPr lang="ar-SA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السعي </a:t>
            </a:r>
            <a:r>
              <a:rPr lang="ar-SA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وراءَ تنميتها وتطويرِها</a:t>
            </a:r>
            <a:r>
              <a:rPr lang="ar-SA" sz="40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. </a:t>
            </a:r>
            <a:endParaRPr lang="he-IL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טכני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ahmad1</cp:lastModifiedBy>
  <cp:revision>5</cp:revision>
  <dcterms:created xsi:type="dcterms:W3CDTF">2013-03-28T17:54:07Z</dcterms:created>
  <dcterms:modified xsi:type="dcterms:W3CDTF">2013-05-13T12:13:14Z</dcterms:modified>
</cp:coreProperties>
</file>