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18" d="100"/>
          <a:sy n="118" d="100"/>
        </p:scale>
        <p:origin x="-1482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61D8C-1BCA-472F-AF74-FD76635451D2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FAB32-66DF-42C0-9C36-9297E0119DC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61D8C-1BCA-472F-AF74-FD76635451D2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FAB32-66DF-42C0-9C36-9297E0119DC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61D8C-1BCA-472F-AF74-FD76635451D2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FAB32-66DF-42C0-9C36-9297E0119DC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61D8C-1BCA-472F-AF74-FD76635451D2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FAB32-66DF-42C0-9C36-9297E0119DC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צורה חופשית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61D8C-1BCA-472F-AF74-FD76635451D2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FAB32-66DF-42C0-9C36-9297E0119DC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61D8C-1BCA-472F-AF74-FD76635451D2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FAB32-66DF-42C0-9C36-9297E0119DC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61D8C-1BCA-472F-AF74-FD76635451D2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FAB32-66DF-42C0-9C36-9297E0119DC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61D8C-1BCA-472F-AF74-FD76635451D2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8" name="מציין מיקום של מספר שקופית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1FAB32-66DF-42C0-9C36-9297E0119DC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9" name="מציין מיקום של כותרת תחתונה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61D8C-1BCA-472F-AF74-FD76635451D2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FAB32-66DF-42C0-9C36-9297E0119DC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61D8C-1BCA-472F-AF74-FD76635451D2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31FAB32-66DF-42C0-9C36-9297E0119DC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2B61D8C-1BCA-472F-AF74-FD76635451D2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FAB32-66DF-42C0-9C36-9297E0119DC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צורה חופשית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צורה חופשית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2B61D8C-1BCA-472F-AF74-FD76635451D2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31FAB32-66DF-42C0-9C36-9297E0119DCF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il/url?sa=i&amp;rct=j&amp;q=&amp;esrc=s&amp;frm=1&amp;source=images&amp;cd=&amp;cad=rja&amp;docid=-odg1QsNi2MbPM&amp;tbnid=Iz99jHgVVzxwmM:&amp;ved=0CAUQjRw&amp;url=http://www.ar-blogger.com/vb/showthread.php?655-%CE%E1%DD%ED%C7%CA-%CC%E3%ED%E1%E5-%E1%E3%CF%E6%E4%CA%DF-blogger-Background&amp;ei=TYRUUe_lLoKZtQb0zIHIDg&amp;psig=AFQjCNHTZ-k-np2Gm4o2zne_BB1Z3gaENg&amp;ust=136457978120596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1259632" y="2708920"/>
            <a:ext cx="5616624" cy="158417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الإجمال</a:t>
            </a:r>
            <a:endParaRPr lang="he-IL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dc04.arabsh.com/i/00097/z8jcbk9mk774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60648"/>
            <a:ext cx="8640960" cy="633670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052736"/>
            <a:ext cx="7859216" cy="5073427"/>
          </a:xfrm>
        </p:spPr>
        <p:txBody>
          <a:bodyPr>
            <a:normAutofit/>
          </a:bodyPr>
          <a:lstStyle/>
          <a:p>
            <a:pPr marL="36576" indent="0">
              <a:lnSpc>
                <a:spcPct val="150000"/>
              </a:lnSpc>
              <a:buNone/>
            </a:pPr>
            <a:r>
              <a:rPr lang="en-US" sz="40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ndalus" pitchFamily="18" charset="-78"/>
                <a:cs typeface="Andalus" pitchFamily="18" charset="-78"/>
              </a:rPr>
              <a:t/>
            </a:r>
            <a:br>
              <a:rPr lang="en-US" sz="40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ndalus" pitchFamily="18" charset="-78"/>
                <a:cs typeface="Andalus" pitchFamily="18" charset="-78"/>
              </a:rPr>
            </a:br>
            <a:r>
              <a:rPr lang="ar-SA" sz="40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ndalus" pitchFamily="18" charset="-78"/>
                <a:cs typeface="Andalus" pitchFamily="18" charset="-78"/>
              </a:rPr>
              <a:t>للثروةِ </a:t>
            </a:r>
            <a:r>
              <a:rPr lang="ar-SA" sz="40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ndalus" pitchFamily="18" charset="-78"/>
                <a:cs typeface="Andalus" pitchFamily="18" charset="-78"/>
              </a:rPr>
              <a:t>اللغويةِ و التعبيرِ </a:t>
            </a:r>
            <a:r>
              <a:rPr lang="ar-SA" sz="40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ndalus" pitchFamily="18" charset="-78"/>
                <a:cs typeface="Andalus" pitchFamily="18" charset="-78"/>
              </a:rPr>
              <a:t>الكتابي </a:t>
            </a:r>
            <a:r>
              <a:rPr lang="ar-SA" sz="40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ndalus" pitchFamily="18" charset="-78"/>
                <a:cs typeface="Andalus" pitchFamily="18" charset="-78"/>
              </a:rPr>
              <a:t>دورٌ  هامٌ </a:t>
            </a:r>
            <a:r>
              <a:rPr lang="ar-SA" sz="40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ndalus" pitchFamily="18" charset="-78"/>
                <a:cs typeface="Andalus" pitchFamily="18" charset="-78"/>
              </a:rPr>
              <a:t>في </a:t>
            </a:r>
            <a:r>
              <a:rPr lang="ar-SA" sz="40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ndalus" pitchFamily="18" charset="-78"/>
                <a:cs typeface="Andalus" pitchFamily="18" charset="-78"/>
              </a:rPr>
              <a:t>الكتابةِ </a:t>
            </a:r>
            <a:r>
              <a:rPr lang="ar-SA" sz="40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ndalus" pitchFamily="18" charset="-78"/>
                <a:cs typeface="Andalus" pitchFamily="18" charset="-78"/>
              </a:rPr>
              <a:t>الإبداعيةِ، لذا علينا </a:t>
            </a:r>
            <a:r>
              <a:rPr lang="ar-SA" sz="40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ndalus" pitchFamily="18" charset="-78"/>
                <a:cs typeface="Andalus" pitchFamily="18" charset="-78"/>
              </a:rPr>
              <a:t>دائمًا </a:t>
            </a:r>
            <a:r>
              <a:rPr lang="ar-SA" sz="40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ndalus" pitchFamily="18" charset="-78"/>
                <a:cs typeface="Andalus" pitchFamily="18" charset="-78"/>
              </a:rPr>
              <a:t>السعي </a:t>
            </a:r>
            <a:r>
              <a:rPr lang="ar-SA" sz="40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ndalus" pitchFamily="18" charset="-78"/>
                <a:cs typeface="Andalus" pitchFamily="18" charset="-78"/>
              </a:rPr>
              <a:t>وراءَ تنميتها وتطويرِها</a:t>
            </a:r>
            <a:r>
              <a:rPr lang="ar-SA" sz="40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ndalus" pitchFamily="18" charset="-78"/>
                <a:cs typeface="Andalus" pitchFamily="18" charset="-78"/>
              </a:rPr>
              <a:t>. </a:t>
            </a:r>
            <a:endParaRPr lang="he-IL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טכני">
  <a:themeElements>
    <a:clrScheme name="טכני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טכני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טכני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20</TotalTime>
  <Words>1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טכני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feda</dc:creator>
  <cp:lastModifiedBy>ahmad1</cp:lastModifiedBy>
  <cp:revision>5</cp:revision>
  <dcterms:created xsi:type="dcterms:W3CDTF">2013-03-28T17:54:07Z</dcterms:created>
  <dcterms:modified xsi:type="dcterms:W3CDTF">2013-05-13T12:13:14Z</dcterms:modified>
</cp:coreProperties>
</file>