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8" d="100"/>
          <a:sy n="118" d="100"/>
        </p:scale>
        <p:origin x="-14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מציין מיקום של כותרת תחתונה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צורה חופשית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צורה חופשית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au1di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il/url?sa=i&amp;rct=j&amp;q=&amp;esrc=s&amp;frm=1&amp;source=images&amp;cd=&amp;cad=rja&amp;docid=kUTbAU7-E60WFM&amp;tbnid=3vmaVAIR6dCubM:&amp;ved=0CAUQjRw&amp;url=http://www.kissingtheleper.com/2010_11_01_archive.html&amp;ei=ZH1UUYyeMsTatAamtIC4BA&amp;psig=AFQjCNFLaPPJVkN6wVLTlI4NlySgfvCcoQ&amp;ust=136457776146672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 descr="http://www.sau1di.com/uploadcenter/uploads/02-2012/PIC-607-132848672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268760"/>
            <a:ext cx="7056784" cy="4053830"/>
          </a:xfrm>
          <a:prstGeom prst="rect">
            <a:avLst/>
          </a:prstGeom>
          <a:noFill/>
        </p:spPr>
      </p:pic>
      <p:sp>
        <p:nvSpPr>
          <p:cNvPr id="5" name="מגילה אופקית 4"/>
          <p:cNvSpPr/>
          <p:nvPr/>
        </p:nvSpPr>
        <p:spPr>
          <a:xfrm>
            <a:off x="1259632" y="3284984"/>
            <a:ext cx="6552728" cy="1944216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مرحلة </a:t>
            </a:r>
            <a:r>
              <a:rPr lang="ar-SA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</a:t>
            </a:r>
            <a:r>
              <a:rPr lang="ar-SA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عرض</a:t>
            </a:r>
            <a:endParaRPr lang="he-IL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764704"/>
            <a:ext cx="7467600" cy="5361459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3074" name="Picture 2" descr="http://3.bp.blogspot.com/_JFgeAzqTovI/TNM4DmvoxzI/AAAAAAAAAk4/8TtMZD8UpwE/s1600/kitt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3284984"/>
            <a:ext cx="2695575" cy="2590800"/>
          </a:xfrm>
          <a:prstGeom prst="rect">
            <a:avLst/>
          </a:prstGeom>
          <a:noFill/>
        </p:spPr>
      </p:pic>
      <p:sp>
        <p:nvSpPr>
          <p:cNvPr id="5" name="ענן 4"/>
          <p:cNvSpPr/>
          <p:nvPr/>
        </p:nvSpPr>
        <p:spPr>
          <a:xfrm>
            <a:off x="511063" y="1124744"/>
            <a:ext cx="5400600" cy="5328592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ملاحظات:</a:t>
            </a:r>
          </a:p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من خلالِ العارضة سنتعرف على كلماتٍ جديدةٍ.</a:t>
            </a:r>
          </a:p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على كل فرقة اختيار خمس كلماتٍ على الأقلِ ، وإدخالها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ضمن الفقرةِ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التي 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ستكتبها</a:t>
            </a:r>
            <a:r>
              <a:rPr lang="ar-S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.</a:t>
            </a:r>
          </a:p>
          <a:p>
            <a:pPr marL="342900" indent="-342900" algn="ctr"/>
            <a:endParaRPr lang="ar-S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i="1" dirty="0" smtClean="0"/>
          </a:p>
          <a:p>
            <a:endParaRPr lang="ar-SA" i="1" dirty="0"/>
          </a:p>
        </p:txBody>
      </p:sp>
      <p:pic>
        <p:nvPicPr>
          <p:cNvPr id="2052" name="Picture 4" descr="http://www.eltareeq.com/tareeq2010/EditorImage/Issue%2086/10/13496828-monster-cartoon-with-blank-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188624" cy="6858000"/>
          </a:xfrm>
          <a:prstGeom prst="rect">
            <a:avLst/>
          </a:prstGeom>
          <a:noFill/>
        </p:spPr>
      </p:pic>
      <p:sp>
        <p:nvSpPr>
          <p:cNvPr id="6" name="פינה מקופלת 5"/>
          <p:cNvSpPr/>
          <p:nvPr/>
        </p:nvSpPr>
        <p:spPr>
          <a:xfrm>
            <a:off x="395536" y="476672"/>
            <a:ext cx="5760640" cy="6381328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1.كَسبِ </a:t>
            </a:r>
            <a:r>
              <a:rPr lang="ar-SA" sz="2000" b="1" i="1" dirty="0" err="1" smtClean="0">
                <a:latin typeface="Traditional Arabic" pitchFamily="18" charset="-78"/>
                <a:cs typeface="Traditional Arabic" pitchFamily="18" charset="-78"/>
              </a:rPr>
              <a:t>عَيشِهِم   </a:t>
            </a: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:    كَسب رزقِهِم.</a:t>
            </a:r>
          </a:p>
          <a:p>
            <a:pPr algn="ctr">
              <a:lnSpc>
                <a:spcPct val="150000"/>
              </a:lnSpc>
            </a:pPr>
            <a:r>
              <a:rPr lang="ar-SA" sz="2000" b="1" i="1" dirty="0" err="1" smtClean="0">
                <a:latin typeface="Traditional Arabic" pitchFamily="18" charset="-78"/>
                <a:cs typeface="Traditional Arabic" pitchFamily="18" charset="-78"/>
              </a:rPr>
              <a:t>2.</a:t>
            </a: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 انتَصَبت أُذُناه: ارتَفَعت أُذُناه.</a:t>
            </a:r>
          </a:p>
          <a:p>
            <a:pPr algn="ctr">
              <a:lnSpc>
                <a:spcPct val="150000"/>
              </a:lnSpc>
            </a:pPr>
            <a:r>
              <a:rPr lang="ar-SA" sz="2000" b="1" i="1" dirty="0" err="1" smtClean="0">
                <a:latin typeface="Traditional Arabic" pitchFamily="18" charset="-78"/>
                <a:cs typeface="Traditional Arabic" pitchFamily="18" charset="-78"/>
              </a:rPr>
              <a:t>3.</a:t>
            </a: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   </a:t>
            </a:r>
            <a:r>
              <a:rPr lang="ar-SA" sz="2000" b="1" i="1" dirty="0" err="1" smtClean="0">
                <a:latin typeface="Traditional Arabic" pitchFamily="18" charset="-78"/>
                <a:cs typeface="Traditional Arabic" pitchFamily="18" charset="-78"/>
              </a:rPr>
              <a:t>مِرارًا  </a:t>
            </a: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: عدة مراتٍ.</a:t>
            </a:r>
          </a:p>
          <a:p>
            <a:pPr algn="ctr">
              <a:lnSpc>
                <a:spcPct val="150000"/>
              </a:lnSpc>
            </a:pPr>
            <a:r>
              <a:rPr lang="ar-SA" sz="2000" b="1" i="1" dirty="0" err="1" smtClean="0">
                <a:latin typeface="Traditional Arabic" pitchFamily="18" charset="-78"/>
                <a:cs typeface="Traditional Arabic" pitchFamily="18" charset="-78"/>
              </a:rPr>
              <a:t>4.</a:t>
            </a: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   </a:t>
            </a:r>
            <a:r>
              <a:rPr lang="ar-SA" sz="2000" b="1" i="1" dirty="0" err="1" smtClean="0">
                <a:latin typeface="Traditional Arabic" pitchFamily="18" charset="-78"/>
                <a:cs typeface="Traditional Arabic" pitchFamily="18" charset="-78"/>
              </a:rPr>
              <a:t>بُغية   </a:t>
            </a: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: من أجلِ.</a:t>
            </a:r>
          </a:p>
          <a:p>
            <a:pPr algn="ctr">
              <a:lnSpc>
                <a:spcPct val="150000"/>
              </a:lnSpc>
            </a:pPr>
            <a:r>
              <a:rPr lang="ar-SA" sz="2000" b="1" i="1" dirty="0" err="1" smtClean="0">
                <a:latin typeface="Traditional Arabic" pitchFamily="18" charset="-78"/>
                <a:cs typeface="Traditional Arabic" pitchFamily="18" charset="-78"/>
              </a:rPr>
              <a:t>5.</a:t>
            </a: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  </a:t>
            </a:r>
            <a:r>
              <a:rPr lang="ar-SA" sz="2000" b="1" i="1" dirty="0" err="1" smtClean="0">
                <a:latin typeface="Traditional Arabic" pitchFamily="18" charset="-78"/>
                <a:cs typeface="Traditional Arabic" pitchFamily="18" charset="-78"/>
              </a:rPr>
              <a:t>الساذجةُ  </a:t>
            </a: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: البساطةُ.</a:t>
            </a:r>
          </a:p>
          <a:p>
            <a:pPr algn="ctr">
              <a:lnSpc>
                <a:spcPct val="150000"/>
              </a:lnSpc>
            </a:pPr>
            <a:r>
              <a:rPr lang="ar-SA" sz="2000" b="1" i="1" dirty="0" err="1" smtClean="0">
                <a:latin typeface="Traditional Arabic" pitchFamily="18" charset="-78"/>
                <a:cs typeface="Traditional Arabic" pitchFamily="18" charset="-78"/>
              </a:rPr>
              <a:t>6.</a:t>
            </a: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 انقَضَ: هَجَمَ.</a:t>
            </a:r>
          </a:p>
          <a:p>
            <a:pPr algn="ctr">
              <a:lnSpc>
                <a:spcPct val="150000"/>
              </a:lnSpc>
            </a:pPr>
            <a:r>
              <a:rPr lang="ar-SA" sz="2000" b="1" i="1" dirty="0" err="1" smtClean="0">
                <a:latin typeface="Traditional Arabic" pitchFamily="18" charset="-78"/>
                <a:cs typeface="Traditional Arabic" pitchFamily="18" charset="-78"/>
              </a:rPr>
              <a:t>7.</a:t>
            </a: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000" b="1" i="1" dirty="0" err="1" smtClean="0">
                <a:latin typeface="Traditional Arabic" pitchFamily="18" charset="-78"/>
                <a:cs typeface="Traditional Arabic" pitchFamily="18" charset="-78"/>
              </a:rPr>
              <a:t>مَثَلَ </a:t>
            </a: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: حَضَرَ.</a:t>
            </a:r>
          </a:p>
          <a:p>
            <a:pPr algn="ctr">
              <a:lnSpc>
                <a:spcPct val="150000"/>
              </a:lnSpc>
            </a:pPr>
            <a:r>
              <a:rPr lang="ar-SA" sz="2000" b="1" i="1" dirty="0" err="1" smtClean="0">
                <a:latin typeface="Traditional Arabic" pitchFamily="18" charset="-78"/>
                <a:cs typeface="Traditional Arabic" pitchFamily="18" charset="-78"/>
              </a:rPr>
              <a:t>8.</a:t>
            </a: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000" b="1" i="1" dirty="0" err="1" smtClean="0">
                <a:latin typeface="Traditional Arabic" pitchFamily="18" charset="-78"/>
                <a:cs typeface="Traditional Arabic" pitchFamily="18" charset="-78"/>
              </a:rPr>
              <a:t>فُوَهَة </a:t>
            </a: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: مَدخَل.</a:t>
            </a:r>
          </a:p>
          <a:p>
            <a:pPr algn="ctr">
              <a:lnSpc>
                <a:spcPct val="150000"/>
              </a:lnSpc>
            </a:pPr>
            <a:r>
              <a:rPr lang="ar-SA" sz="2000" b="1" i="1" dirty="0" err="1" smtClean="0">
                <a:latin typeface="Traditional Arabic" pitchFamily="18" charset="-78"/>
                <a:cs typeface="Traditional Arabic" pitchFamily="18" charset="-78"/>
              </a:rPr>
              <a:t>9.نُزهةٌ </a:t>
            </a: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: رحلةٌ</a:t>
            </a:r>
          </a:p>
          <a:p>
            <a:pPr algn="ctr">
              <a:lnSpc>
                <a:spcPct val="150000"/>
              </a:lnSpc>
            </a:pPr>
            <a:r>
              <a:rPr lang="ar-SA" sz="2000" b="1" i="1" dirty="0" err="1" smtClean="0">
                <a:latin typeface="Traditional Arabic" pitchFamily="18" charset="-78"/>
                <a:cs typeface="Traditional Arabic" pitchFamily="18" charset="-78"/>
              </a:rPr>
              <a:t>10.موكب </a:t>
            </a: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: </a:t>
            </a:r>
            <a:r>
              <a:rPr lang="ar-SA" sz="2000" b="1" i="1" dirty="0" err="1" smtClean="0">
                <a:latin typeface="Traditional Arabic" pitchFamily="18" charset="-78"/>
                <a:cs typeface="Traditional Arabic" pitchFamily="18" charset="-78"/>
              </a:rPr>
              <a:t>جماعة </a:t>
            </a: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/حشد.</a:t>
            </a:r>
          </a:p>
          <a:p>
            <a:pPr algn="ctr">
              <a:lnSpc>
                <a:spcPct val="150000"/>
              </a:lnSpc>
            </a:pP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11.منتهى </a:t>
            </a:r>
            <a:r>
              <a:rPr lang="ar-SA" sz="2000" b="1" i="1" dirty="0" err="1" smtClean="0">
                <a:latin typeface="Traditional Arabic" pitchFamily="18" charset="-78"/>
                <a:cs typeface="Traditional Arabic" pitchFamily="18" charset="-78"/>
              </a:rPr>
              <a:t>الحفاوة </a:t>
            </a: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: قمة الاحتفال.</a:t>
            </a:r>
          </a:p>
          <a:p>
            <a:pPr algn="ctr">
              <a:lnSpc>
                <a:spcPct val="150000"/>
              </a:lnSpc>
            </a:pPr>
            <a:r>
              <a:rPr lang="ar-SA" sz="2000" b="1" i="1" dirty="0" smtClean="0">
                <a:latin typeface="Traditional Arabic" pitchFamily="18" charset="-78"/>
                <a:cs typeface="Traditional Arabic" pitchFamily="18" charset="-78"/>
              </a:rPr>
              <a:t> 12.حياةٌ مرفهةٌ: حياةٌ سعيدةٌ.</a:t>
            </a:r>
            <a:endParaRPr lang="he-IL" sz="2000" b="1" dirty="0"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טכני">
  <a:themeElements>
    <a:clrScheme name="טכני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טכני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טכני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30</TotalTime>
  <Words>101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טכני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ahmad1</cp:lastModifiedBy>
  <cp:revision>5</cp:revision>
  <dcterms:created xsi:type="dcterms:W3CDTF">2013-03-28T17:27:14Z</dcterms:created>
  <dcterms:modified xsi:type="dcterms:W3CDTF">2013-05-13T12:25:16Z</dcterms:modified>
</cp:coreProperties>
</file>