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au1di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kUTbAU7-E60WFM&amp;tbnid=3vmaVAIR6dCubM:&amp;ved=0CAUQjRw&amp;url=http://www.kissingtheleper.com/2010_11_01_archive.html&amp;ei=ZH1UUYyeMsTatAamtIC4BA&amp;psig=AFQjCNFLaPPJVkN6wVLTlI4NlySgfvCcoQ&amp;ust=13645777614667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http://www.sau1di.com/uploadcenter/uploads/02-2012/PIC-607-13284867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7056784" cy="4053830"/>
          </a:xfrm>
          <a:prstGeom prst="rect">
            <a:avLst/>
          </a:prstGeom>
          <a:noFill/>
        </p:spPr>
      </p:pic>
      <p:sp>
        <p:nvSpPr>
          <p:cNvPr id="5" name="מגילה אופקית 4"/>
          <p:cNvSpPr/>
          <p:nvPr/>
        </p:nvSpPr>
        <p:spPr>
          <a:xfrm>
            <a:off x="1259632" y="3284984"/>
            <a:ext cx="6552728" cy="194421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مرحلة </a:t>
            </a: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</a:t>
            </a: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عرض</a:t>
            </a:r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074" name="Picture 2" descr="http://3.bp.blogspot.com/_JFgeAzqTovI/TNM4DmvoxzI/AAAAAAAAAk4/8TtMZD8UpwE/s1600/kit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84984"/>
            <a:ext cx="2695575" cy="2590800"/>
          </a:xfrm>
          <a:prstGeom prst="rect">
            <a:avLst/>
          </a:prstGeom>
          <a:noFill/>
        </p:spPr>
      </p:pic>
      <p:sp>
        <p:nvSpPr>
          <p:cNvPr id="5" name="ענן 4"/>
          <p:cNvSpPr/>
          <p:nvPr/>
        </p:nvSpPr>
        <p:spPr>
          <a:xfrm>
            <a:off x="511063" y="1124744"/>
            <a:ext cx="5400600" cy="532859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ملاحظات: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خلالِ العارضة سنتعرف على كلماتٍ جديدةٍ.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على كل فرقة اختيار خمس كلماتٍ على الأقلِ ، وإدخالها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ضمن الفقرةِ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التي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ستكتبها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marL="342900" indent="-342900" algn="ctr"/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i="1" dirty="0" smtClean="0"/>
          </a:p>
          <a:p>
            <a:endParaRPr lang="ar-SA" i="1" dirty="0"/>
          </a:p>
        </p:txBody>
      </p:sp>
      <p:pic>
        <p:nvPicPr>
          <p:cNvPr id="2052" name="Picture 4" descr="http://www.eltareeq.com/tareeq2010/EditorImage/Issue%2086/10/13496828-monster-cartoon-with-blank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88624" cy="6858000"/>
          </a:xfrm>
          <a:prstGeom prst="rect">
            <a:avLst/>
          </a:prstGeom>
          <a:noFill/>
        </p:spPr>
      </p:pic>
      <p:sp>
        <p:nvSpPr>
          <p:cNvPr id="6" name="פינה מקופלת 5"/>
          <p:cNvSpPr/>
          <p:nvPr/>
        </p:nvSpPr>
        <p:spPr>
          <a:xfrm>
            <a:off x="395536" y="476672"/>
            <a:ext cx="5760640" cy="638132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1.كَسبِ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عَيشِهِم  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   كَسب رزقِهِم.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2.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انتَصَبت أُذُناه: ارتَفَعت أُذُناه.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مِرارًا 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عدة مراتٍ.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4.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بُغية  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من أجلِ.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5.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الساذجةُ 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البساطةُ.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6.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انقَضَ: هَجَمَ.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7.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مَثَلَ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حَضَرَ.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8.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فُوَهَة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مَدخَل.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9.نُزهةٌ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رحلةٌ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10.موكب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جماعة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/حشد.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11.منتهى </a:t>
            </a:r>
            <a:r>
              <a:rPr lang="ar-SA" sz="2000" b="1" i="1" dirty="0" err="1" smtClean="0">
                <a:latin typeface="Traditional Arabic" pitchFamily="18" charset="-78"/>
                <a:cs typeface="Traditional Arabic" pitchFamily="18" charset="-78"/>
              </a:rPr>
              <a:t>الحفاوة </a:t>
            </a: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: قمة الاحتفال.</a:t>
            </a:r>
          </a:p>
          <a:p>
            <a:pPr algn="ctr">
              <a:lnSpc>
                <a:spcPct val="150000"/>
              </a:lnSpc>
            </a:pPr>
            <a:r>
              <a:rPr lang="ar-SA" sz="2000" b="1" i="1" dirty="0" smtClean="0">
                <a:latin typeface="Traditional Arabic" pitchFamily="18" charset="-78"/>
                <a:cs typeface="Traditional Arabic" pitchFamily="18" charset="-78"/>
              </a:rPr>
              <a:t> 12.حياةٌ مرفهةٌ: حياةٌ سعيدةٌ.</a:t>
            </a:r>
            <a:endParaRPr lang="he-IL" sz="2000" b="1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</TotalTime>
  <Words>101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טכני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5</cp:revision>
  <dcterms:created xsi:type="dcterms:W3CDTF">2013-03-28T17:27:14Z</dcterms:created>
  <dcterms:modified xsi:type="dcterms:W3CDTF">2013-05-13T12:25:16Z</dcterms:modified>
</cp:coreProperties>
</file>