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2" d="100"/>
          <a:sy n="42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1C58-C7BA-45E6-980A-0516EBFE00E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3CE8-C5B4-4F83-AF20-8492440D4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1C58-C7BA-45E6-980A-0516EBFE00E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3CE8-C5B4-4F83-AF20-8492440D4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1C58-C7BA-45E6-980A-0516EBFE00E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3CE8-C5B4-4F83-AF20-8492440D4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1C58-C7BA-45E6-980A-0516EBFE00E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3CE8-C5B4-4F83-AF20-8492440D4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1C58-C7BA-45E6-980A-0516EBFE00E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3CE8-C5B4-4F83-AF20-8492440D4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1C58-C7BA-45E6-980A-0516EBFE00E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3CE8-C5B4-4F83-AF20-8492440D4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1C58-C7BA-45E6-980A-0516EBFE00E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3CE8-C5B4-4F83-AF20-8492440D4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1C58-C7BA-45E6-980A-0516EBFE00E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3CE8-C5B4-4F83-AF20-8492440D4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1C58-C7BA-45E6-980A-0516EBFE00E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3CE8-C5B4-4F83-AF20-8492440D4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1C58-C7BA-45E6-980A-0516EBFE00E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3CE8-C5B4-4F83-AF20-8492440D4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1C58-C7BA-45E6-980A-0516EBFE00E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3CE8-C5B4-4F83-AF20-8492440D4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21C58-C7BA-45E6-980A-0516EBFE00EF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33CE8-C5B4-4F83-AF20-8492440D473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UjiTSU\Downloads\1812011-023617PM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580165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-684584" y="692696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الوظيفة </a:t>
            </a:r>
            <a:r>
              <a:rPr lang="ar-SA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البيتية</a:t>
            </a:r>
            <a:endParaRPr lang="ar-S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2276872"/>
            <a:ext cx="5857884" cy="2723764"/>
          </a:xfrm>
        </p:spPr>
        <p:txBody>
          <a:bodyPr>
            <a:normAutofit fontScale="925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ar-S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تكملة كتابة موضوع </a:t>
            </a:r>
            <a:r>
              <a:rPr lang="ar-S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التعبير وطباعته </a:t>
            </a:r>
            <a:r>
              <a:rPr lang="ar-S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وإرساله للمعلمة عبر البريد الإلكتروني.</a:t>
            </a:r>
            <a:r>
              <a:rPr lang="ar-S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 </a:t>
            </a:r>
            <a:endParaRPr lang="ar-SA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‫הצגה על המסך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سمة Office</vt:lpstr>
      <vt:lpstr>الوظيفة البيتية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الوظيفة البيتية</dc:title>
  <dc:creator>FUjiTSU</dc:creator>
  <cp:lastModifiedBy>salsabil</cp:lastModifiedBy>
  <cp:revision>3</cp:revision>
  <dcterms:created xsi:type="dcterms:W3CDTF">2012-12-28T12:28:38Z</dcterms:created>
  <dcterms:modified xsi:type="dcterms:W3CDTF">2013-01-02T08:20:09Z</dcterms:modified>
</cp:coreProperties>
</file>