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E6CD-9D6C-4769-8287-E6865C99E8FF}" type="datetimeFigureOut">
              <a:rPr lang="ar-SA" smtClean="0"/>
              <a:pPr/>
              <a:t>02/15/1434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8753-EAAF-4C1E-8AF4-E04C737985F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1w5ea4-5w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cuments\اكاديمية القاسمي\صوور للدروس المحوسبة\bear-card20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4716016" y="1916832"/>
            <a:ext cx="3096344" cy="135537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brightRoom" dir="t"/>
            </a:scene3d>
            <a:sp3d extrusionH="57150" contourW="6350" prstMaterial="plastic">
              <a:bevelT w="20320" h="20320" prst="relaxedInset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6350" stA="60000" endA="900" endPos="60000" dist="29997" dir="5400000" sy="-100000" algn="bl" rotWithShape="0"/>
                </a:effectLst>
                <a:hlinkClick r:id="rId3"/>
              </a:rPr>
              <a:t>اضغط هنا</a:t>
            </a:r>
            <a:endParaRPr lang="ar-SA" sz="5400" b="1" cap="all" dirty="0">
              <a:ln/>
              <a:solidFill>
                <a:schemeClr val="accent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6350" stA="60000" endA="900" endPos="60000" dist="29997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FUjiTSU\Downloads\r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488832" cy="6120680"/>
          </a:xfrm>
          <a:prstGeom prst="rect">
            <a:avLst/>
          </a:prstGeom>
          <a:noFill/>
        </p:spPr>
      </p:pic>
      <p:sp>
        <p:nvSpPr>
          <p:cNvPr id="4" name="عنوان 1"/>
          <p:cNvSpPr>
            <a:spLocks noGrp="1"/>
          </p:cNvSpPr>
          <p:nvPr>
            <p:ph idx="1"/>
          </p:nvPr>
        </p:nvSpPr>
        <p:spPr>
          <a:xfrm>
            <a:off x="-1044624" y="908720"/>
            <a:ext cx="8229600" cy="4525963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ar-SA" sz="4800" b="1" cap="all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ما هذا الصوت يا </a:t>
            </a:r>
            <a:r>
              <a:rPr lang="ar-SA" sz="4800" b="1" cap="all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ترى؟</a:t>
            </a:r>
            <a:endParaRPr lang="ar-SA" sz="4800" b="1" cap="all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2012-12-22T14:31:03Z</dcterms:created>
  <dcterms:modified xsi:type="dcterms:W3CDTF">2012-12-28T12:37:21Z</dcterms:modified>
</cp:coreProperties>
</file>