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42" d="100"/>
          <a:sy n="42" d="100"/>
        </p:scale>
        <p:origin x="-13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20/02/34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20/02/34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20/02/34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20/02/34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20/02/34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20/02/34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20/02/34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20/02/34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20/02/34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20/02/34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20/02/34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20/02/34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وجة 13"/>
          <p:cNvSpPr/>
          <p:nvPr/>
        </p:nvSpPr>
        <p:spPr>
          <a:xfrm>
            <a:off x="6929454" y="3071810"/>
            <a:ext cx="1944216" cy="1440160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latin typeface="Traditional Arabic" pitchFamily="18" charset="-78"/>
                <a:cs typeface="Traditional Arabic" pitchFamily="18" charset="-78"/>
              </a:rPr>
              <a:t>تَتساقط أوراق الأشجار</a:t>
            </a:r>
            <a:endParaRPr lang="ar-SA" sz="28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9" name="موجة 8"/>
          <p:cNvSpPr/>
          <p:nvPr/>
        </p:nvSpPr>
        <p:spPr>
          <a:xfrm>
            <a:off x="539552" y="1412776"/>
            <a:ext cx="1872208" cy="1584176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latin typeface="Traditional Arabic" pitchFamily="18" charset="-78"/>
                <a:cs typeface="Traditional Arabic" pitchFamily="18" charset="-78"/>
              </a:rPr>
              <a:t>نَلْبسُ المَلابِسَ الصُّوِفية</a:t>
            </a:r>
            <a:endParaRPr lang="ar-SA" sz="28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1" name="موجة 10"/>
          <p:cNvSpPr/>
          <p:nvPr/>
        </p:nvSpPr>
        <p:spPr>
          <a:xfrm>
            <a:off x="2987824" y="1556792"/>
            <a:ext cx="1728192" cy="1512168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latin typeface="Traditional Arabic" pitchFamily="18" charset="-78"/>
                <a:cs typeface="Traditional Arabic" pitchFamily="18" charset="-78"/>
              </a:rPr>
              <a:t>يلْمَعُ البَرْقُ</a:t>
            </a:r>
            <a:endParaRPr lang="ar-SA" sz="28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3" name="مخطط انسيابي: شريط مثقب 12"/>
          <p:cNvSpPr/>
          <p:nvPr/>
        </p:nvSpPr>
        <p:spPr>
          <a:xfrm>
            <a:off x="5000628" y="1714488"/>
            <a:ext cx="1656184" cy="1368152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latin typeface="Traditional Arabic" pitchFamily="18" charset="-78"/>
                <a:cs typeface="Traditional Arabic" pitchFamily="18" charset="-78"/>
              </a:rPr>
              <a:t>تَصْفَرُّ أَوْرِاقُ الأشجار</a:t>
            </a:r>
            <a:endParaRPr lang="ar-SA" sz="32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6" name="موجة 15"/>
          <p:cNvSpPr/>
          <p:nvPr/>
        </p:nvSpPr>
        <p:spPr>
          <a:xfrm>
            <a:off x="7020272" y="1700808"/>
            <a:ext cx="1656184" cy="1440160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latin typeface="Traditional Arabic" pitchFamily="18" charset="-78"/>
                <a:cs typeface="Traditional Arabic" pitchFamily="18" charset="-78"/>
              </a:rPr>
              <a:t>تظهر الغيوم احيانا في السماء</a:t>
            </a:r>
            <a:endParaRPr lang="ar-SA" sz="24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0" name="موجة 9"/>
          <p:cNvSpPr/>
          <p:nvPr/>
        </p:nvSpPr>
        <p:spPr>
          <a:xfrm>
            <a:off x="683568" y="0"/>
            <a:ext cx="1728192" cy="1484784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latin typeface="Traditional Arabic" pitchFamily="18" charset="-78"/>
                <a:cs typeface="Traditional Arabic" pitchFamily="18" charset="-78"/>
              </a:rPr>
              <a:t>يكُونُ الجَوُّ بَارِداً ورطْبَاً </a:t>
            </a:r>
            <a:endParaRPr lang="ar-SA" sz="28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موجة 6"/>
          <p:cNvSpPr/>
          <p:nvPr/>
        </p:nvSpPr>
        <p:spPr>
          <a:xfrm>
            <a:off x="2987824" y="0"/>
            <a:ext cx="1656184" cy="1556792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latin typeface="Traditional Arabic" pitchFamily="18" charset="-78"/>
                <a:cs typeface="Traditional Arabic" pitchFamily="18" charset="-78"/>
              </a:rPr>
              <a:t>وَيِقصِفُ الرَّعدُ </a:t>
            </a:r>
            <a:endParaRPr lang="ar-SA" sz="28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2" name="موجة 11"/>
          <p:cNvSpPr/>
          <p:nvPr/>
        </p:nvSpPr>
        <p:spPr>
          <a:xfrm>
            <a:off x="5004048" y="0"/>
            <a:ext cx="1584176" cy="1656184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latin typeface="Traditional Arabic" pitchFamily="18" charset="-78"/>
                <a:cs typeface="Traditional Arabic" pitchFamily="18" charset="-78"/>
              </a:rPr>
              <a:t>تُهاجِرُ </a:t>
            </a:r>
            <a:r>
              <a:rPr lang="ar-SA" sz="2800" b="1" dirty="0" err="1" smtClean="0">
                <a:latin typeface="Traditional Arabic" pitchFamily="18" charset="-78"/>
                <a:cs typeface="Traditional Arabic" pitchFamily="18" charset="-78"/>
              </a:rPr>
              <a:t>الطُيور.</a:t>
            </a:r>
            <a:r>
              <a:rPr lang="ar-SA" sz="28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endParaRPr lang="ar-SA" sz="28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موجة 5"/>
          <p:cNvSpPr/>
          <p:nvPr/>
        </p:nvSpPr>
        <p:spPr>
          <a:xfrm>
            <a:off x="7092280" y="0"/>
            <a:ext cx="1656184" cy="1700808"/>
          </a:xfrm>
          <a:prstGeom prst="wave">
            <a:avLst>
              <a:gd name="adj1" fmla="val 12500"/>
              <a:gd name="adj2" fmla="val 161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latin typeface="Traditional Arabic" pitchFamily="18" charset="-78"/>
                <a:cs typeface="Traditional Arabic" pitchFamily="18" charset="-78"/>
              </a:rPr>
              <a:t>تكْثُرُ الغُيومُ في السَّماءِ </a:t>
            </a:r>
            <a:endParaRPr lang="ar-SA" sz="2800" b="1" dirty="0"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4" name="Picture 2" descr="G:\BGfi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4293096"/>
            <a:ext cx="3876675" cy="2564904"/>
          </a:xfrm>
          <a:prstGeom prst="rect">
            <a:avLst/>
          </a:prstGeom>
          <a:noFill/>
        </p:spPr>
      </p:pic>
      <p:pic>
        <p:nvPicPr>
          <p:cNvPr id="5" name="Picture 2" descr="G:\BGfi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3349" y="4295187"/>
            <a:ext cx="3660651" cy="2562813"/>
          </a:xfrm>
          <a:prstGeom prst="rect">
            <a:avLst/>
          </a:prstGeom>
          <a:noFill/>
        </p:spPr>
      </p:pic>
      <p:sp>
        <p:nvSpPr>
          <p:cNvPr id="17" name="مستطيل 16"/>
          <p:cNvSpPr/>
          <p:nvPr/>
        </p:nvSpPr>
        <p:spPr>
          <a:xfrm>
            <a:off x="6084168" y="5085184"/>
            <a:ext cx="1512168" cy="707886"/>
          </a:xfrm>
          <a:prstGeom prst="rect">
            <a:avLst/>
          </a:prstGeom>
          <a:noFill/>
          <a:scene3d>
            <a:camera prst="isometricLeftDown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000" b="1" cap="none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الخريف</a:t>
            </a:r>
            <a:endParaRPr lang="ar-SA" sz="4400" b="1" cap="none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395536" y="5085184"/>
            <a:ext cx="1512168" cy="707886"/>
          </a:xfrm>
          <a:prstGeom prst="rect">
            <a:avLst/>
          </a:prstGeom>
          <a:noFill/>
          <a:scene3d>
            <a:camera prst="isometricLeftDown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000" b="1" cap="none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الشتاء</a:t>
            </a:r>
            <a:endParaRPr lang="ar-SA" sz="4000" b="1" cap="none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C:\Users\FUjiTSU\Documents\اكاديمية القاسمي\صوور للدروس المحوسبة\post-18384-115318481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714620"/>
            <a:ext cx="1600671" cy="1600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FUjiTSU\Downloads\تنزيل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214686"/>
            <a:ext cx="1551011" cy="1242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2" descr="C:\Users\FUjiTSU\Documents\اكاديمية القاسمي\صوور للدروس المحوسبة\mby4125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2500306"/>
            <a:ext cx="1905000" cy="2095500"/>
          </a:xfrm>
          <a:prstGeom prst="rect">
            <a:avLst/>
          </a:prstGeom>
          <a:noFill/>
        </p:spPr>
      </p:pic>
      <p:pic>
        <p:nvPicPr>
          <p:cNvPr id="20" name="Picture 2" descr="C:\Users\FUjiTSU\Documents\اكاديمية القاسمي\صوور للدروس المحوسبة\mby4125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2428868"/>
            <a:ext cx="1905000" cy="2095500"/>
          </a:xfrm>
          <a:prstGeom prst="rect">
            <a:avLst/>
          </a:prstGeom>
          <a:noFill/>
        </p:spPr>
      </p:pic>
      <p:pic>
        <p:nvPicPr>
          <p:cNvPr id="21" name="Picture 2" descr="C:\Users\FUjiTSU\Documents\اكاديمية القاسمي\صوور للدروس المحوسبة\mby4125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2500306"/>
            <a:ext cx="1905000" cy="2095500"/>
          </a:xfrm>
          <a:prstGeom prst="rect">
            <a:avLst/>
          </a:prstGeom>
          <a:noFill/>
        </p:spPr>
      </p:pic>
      <p:pic>
        <p:nvPicPr>
          <p:cNvPr id="3074" name="Picture 2" descr="C:\Users\FUjiTSU\Documents\اكاديمية القاسمي\صوور للدروس المحوسبة\36_1_55[1]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5085184"/>
            <a:ext cx="3312368" cy="1556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5.78035E-7 L -0.67327 0.575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" y="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42775E-6 L 0.16546 0.536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2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79769E-6 L -0.24011 0.574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" y="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12139E-6 L -0.00781 0.55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2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9.24855E-7 L 0.10642 0.3197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" y="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38728E-6 L -0.23611 0.330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" y="1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3.93064E-6 L -0.00781 0.3669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1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4798E-6 L 0.22448 0.1782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647 L -0.13993 0.2282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50289E-6 L 0.7 0.250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" y="125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  <p:bldP spid="11" grpId="0" animBg="1"/>
      <p:bldP spid="13" grpId="0" animBg="1"/>
      <p:bldP spid="16" grpId="0" animBg="1"/>
      <p:bldP spid="10" grpId="0" animBg="1"/>
      <p:bldP spid="7" grpId="0" animBg="1"/>
      <p:bldP spid="12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971600" y="980728"/>
            <a:ext cx="7776864" cy="4824536"/>
          </a:xfrm>
          <a:prstGeom prst="cloudCallout">
            <a:avLst>
              <a:gd name="adj1" fmla="val -38322"/>
              <a:gd name="adj2" fmla="val 65162"/>
            </a:avLst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buFont typeface="Arial" pitchFamily="34" charset="0"/>
              <a:buChar char="•"/>
            </a:pPr>
            <a:r>
              <a:rPr lang="ar-SA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هل تحب فصل </a:t>
            </a:r>
            <a:r>
              <a:rPr lang="ar-SA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الشتاء؟</a:t>
            </a:r>
            <a:r>
              <a:rPr lang="ar-SA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علل.</a:t>
            </a:r>
            <a:endParaRPr lang="ar-SA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FUjiTSU\Downloads\rain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هيا بنا يا </a:t>
            </a:r>
            <a:r>
              <a:rPr lang="ar-SA" b="1" dirty="0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أصدقائي </a:t>
            </a:r>
            <a:r>
              <a:rPr lang="ar-SA" b="1" dirty="0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نكتب وصفا لفصل الشتاء</a:t>
            </a:r>
            <a:endParaRPr lang="ar-SA" b="1" dirty="0">
              <a:ln w="17780" cmpd="sng">
                <a:solidFill>
                  <a:srgbClr val="C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525963"/>
          </a:xfrm>
        </p:spPr>
        <p:txBody>
          <a:bodyPr/>
          <a:lstStyle/>
          <a:p>
            <a:pPr marL="514350" indent="-514350">
              <a:buFont typeface="+mj-cs"/>
              <a:buAutoNum type="arabic1Minus"/>
            </a:pPr>
            <a:endParaRPr lang="ar-SA" sz="4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514350" indent="-514350">
              <a:buFont typeface="+mj-cs"/>
              <a:buAutoNum type="arabic1Minus"/>
            </a:pPr>
            <a:r>
              <a:rPr lang="ar-SA" sz="4400" b="1" dirty="0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ظواهر الشتاء.</a:t>
            </a:r>
          </a:p>
          <a:p>
            <a:pPr marL="514350" indent="-514350">
              <a:buFont typeface="+mj-cs"/>
              <a:buAutoNum type="arabic1Minus"/>
            </a:pPr>
            <a:r>
              <a:rPr lang="ar-SA" sz="4400" b="1" dirty="0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ملابس </a:t>
            </a:r>
            <a:r>
              <a:rPr lang="ar-SA" sz="4400" b="1" dirty="0" err="1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الشتاء..</a:t>
            </a:r>
            <a:endParaRPr lang="ar-SA" sz="4400" b="1" dirty="0" smtClean="0">
              <a:ln w="17780" cmpd="sng">
                <a:solidFill>
                  <a:srgbClr val="C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marL="514350" indent="-514350">
              <a:buFont typeface="+mj-cs"/>
              <a:buAutoNum type="arabic1Minus"/>
            </a:pPr>
            <a:r>
              <a:rPr lang="ar-SA" sz="4400" b="1" dirty="0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امراض الشتاء.</a:t>
            </a:r>
          </a:p>
          <a:p>
            <a:pPr marL="514350" indent="-514350">
              <a:buFont typeface="+mj-cs"/>
              <a:buAutoNum type="arabic1Minus"/>
            </a:pPr>
            <a:r>
              <a:rPr lang="ar-SA" sz="4400" b="1" dirty="0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قضاء الاوقات في عطلة الشتاء</a:t>
            </a:r>
            <a:r>
              <a:rPr lang="ar-SA" sz="3600" dirty="0" smtClean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Traditional Arabic" pitchFamily="18" charset="-78"/>
                <a:cs typeface="Traditional Arabic" pitchFamily="18" charset="-78"/>
              </a:rPr>
              <a:t>.</a:t>
            </a:r>
          </a:p>
          <a:p>
            <a:pPr marL="514350" indent="-514350">
              <a:buFont typeface="+mj-cs"/>
              <a:buAutoNum type="arabic1Minus"/>
            </a:pPr>
            <a:endParaRPr lang="ar-SA" sz="3600" dirty="0" smtClean="0">
              <a:ln>
                <a:solidFill>
                  <a:srgbClr val="C00000"/>
                </a:solidFill>
              </a:ln>
              <a:solidFill>
                <a:sysClr val="windowText" lastClr="00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>
              <a:buNone/>
            </a:pPr>
            <a:endParaRPr lang="ar-SA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FUjiTSU\Downloads\615080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2" name="Picture 2" descr="C:\Users\FUjiTSU\Downloads\matar (1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484784"/>
            <a:ext cx="4248472" cy="4543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مستطيل 5"/>
          <p:cNvSpPr/>
          <p:nvPr/>
        </p:nvSpPr>
        <p:spPr>
          <a:xfrm>
            <a:off x="3131840" y="692696"/>
            <a:ext cx="28440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ar-SA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فصل الشتاء</a:t>
            </a:r>
            <a:endParaRPr lang="ar-SA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63</Words>
  <PresentationFormat>‫הצגה על המסך (4:3)</PresentationFormat>
  <Paragraphs>19</Paragraphs>
  <Slides>4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</vt:i4>
      </vt:variant>
    </vt:vector>
  </HeadingPairs>
  <TitlesOfParts>
    <vt:vector size="5" baseType="lpstr">
      <vt:lpstr>سمة Office</vt:lpstr>
      <vt:lpstr>שקופית 1</vt:lpstr>
      <vt:lpstr>שקופית 2</vt:lpstr>
      <vt:lpstr>هيا بنا يا أصدقائي نكتب وصفا لفصل الشتاء</vt:lpstr>
      <vt:lpstr>שקופית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salsabil</dc:creator>
  <cp:lastModifiedBy>salsabil</cp:lastModifiedBy>
  <cp:revision>3</cp:revision>
  <dcterms:created xsi:type="dcterms:W3CDTF">2013-01-02T08:03:34Z</dcterms:created>
  <dcterms:modified xsi:type="dcterms:W3CDTF">2013-01-02T13:45:22Z</dcterms:modified>
</cp:coreProperties>
</file>