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2" d="100"/>
          <a:sy n="42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ames.graaam.com/g7219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FUjiTSU\Downloads\images (1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وسيلة شرح على شكل سحابة 4"/>
          <p:cNvSpPr/>
          <p:nvPr/>
        </p:nvSpPr>
        <p:spPr>
          <a:xfrm flipH="1">
            <a:off x="395536" y="332656"/>
            <a:ext cx="2376264" cy="2376264"/>
          </a:xfrm>
          <a:prstGeom prst="cloudCallout">
            <a:avLst>
              <a:gd name="adj1" fmla="val -66706"/>
              <a:gd name="adj2" fmla="val 3222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cap="all" dirty="0" smtClean="0">
                <a:ln w="0"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hlinkClick r:id="rId3"/>
              </a:rPr>
              <a:t>هيا بنا نلعب</a:t>
            </a:r>
            <a:endParaRPr lang="ar-SA" sz="3200" b="1" cap="all" dirty="0">
              <a:ln w="0">
                <a:solidFill>
                  <a:srgbClr val="FF0000"/>
                </a:solidFill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salsabil</dc:creator>
  <cp:lastModifiedBy>salsabil</cp:lastModifiedBy>
  <cp:revision>1</cp:revision>
  <dcterms:created xsi:type="dcterms:W3CDTF">2013-01-02T13:46:27Z</dcterms:created>
  <dcterms:modified xsi:type="dcterms:W3CDTF">2013-01-02T13:47:12Z</dcterms:modified>
</cp:coreProperties>
</file>