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50" d="100"/>
          <a:sy n="50" d="100"/>
        </p:scale>
        <p:origin x="-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0E379-F59F-4D92-B371-3A028BF38F1E}" type="datetimeFigureOut">
              <a:rPr lang="ar-SA" smtClean="0"/>
              <a:pPr/>
              <a:t>20/02/34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6AA84-5A35-44D0-903B-6729B95876C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UjiTSU\Downloads\51405srbohyj3hh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7772400" cy="1470025"/>
          </a:xfrm>
        </p:spPr>
        <p:txBody>
          <a:bodyPr>
            <a:normAutofit/>
          </a:bodyPr>
          <a:lstStyle/>
          <a:p>
            <a:r>
              <a:rPr lang="ar-SA" sz="6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إ</a:t>
            </a:r>
            <a:r>
              <a:rPr lang="ar-SA" sz="6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نّه </a:t>
            </a:r>
            <a:r>
              <a:rPr lang="ar-SA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صوت المطر ...</a:t>
            </a:r>
            <a:endParaRPr lang="ar-SA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FUjiTSU\Downloads\ic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3789040"/>
            <a:ext cx="2808312" cy="2880320"/>
          </a:xfrm>
          <a:prstGeom prst="rect">
            <a:avLst/>
          </a:prstGeom>
          <a:noFill/>
        </p:spPr>
      </p:pic>
      <p:pic>
        <p:nvPicPr>
          <p:cNvPr id="5" name="Picture 2" descr="C:\Users\FUjiTSU\Documents\اكاديمية القاسمي\صوور للدروس المحوسبة\10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32656"/>
            <a:ext cx="4824536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UjiTSU\Downloads\51405srbohyj3hh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A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وسيلة شرح على شكل سحابة 3"/>
          <p:cNvSpPr/>
          <p:nvPr/>
        </p:nvSpPr>
        <p:spPr>
          <a:xfrm>
            <a:off x="1214414" y="285728"/>
            <a:ext cx="6399592" cy="1643074"/>
          </a:xfrm>
          <a:prstGeom prst="cloudCallout">
            <a:avLst>
              <a:gd name="adj1" fmla="val -28479"/>
              <a:gd name="adj2" fmla="val 85806"/>
            </a:avLst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كيف كان الطقس في  اليومين الماضيين؟</a:t>
            </a:r>
          </a:p>
        </p:txBody>
      </p:sp>
      <p:sp>
        <p:nvSpPr>
          <p:cNvPr id="5" name="وسيلة شرح على شكل سحابة 4"/>
          <p:cNvSpPr/>
          <p:nvPr/>
        </p:nvSpPr>
        <p:spPr>
          <a:xfrm>
            <a:off x="1357290" y="2428868"/>
            <a:ext cx="6124100" cy="1285884"/>
          </a:xfrm>
          <a:prstGeom prst="cloudCallout">
            <a:avLst>
              <a:gd name="adj1" fmla="val -28479"/>
              <a:gd name="adj2" fmla="val 85806"/>
            </a:avLst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في أي فصل نحن؟</a:t>
            </a:r>
            <a:endParaRPr lang="ar-SA" sz="3600" dirty="0"/>
          </a:p>
        </p:txBody>
      </p:sp>
      <p:sp>
        <p:nvSpPr>
          <p:cNvPr id="7" name="وسيلة شرح على شكل سحابة 4"/>
          <p:cNvSpPr>
            <a:spLocks noGrp="1"/>
          </p:cNvSpPr>
          <p:nvPr>
            <p:ph idx="1"/>
          </p:nvPr>
        </p:nvSpPr>
        <p:spPr>
          <a:xfrm>
            <a:off x="500034" y="4071942"/>
            <a:ext cx="7586690" cy="1785950"/>
          </a:xfrm>
          <a:prstGeom prst="cloudCallout">
            <a:avLst>
              <a:gd name="adj1" fmla="val -28479"/>
              <a:gd name="adj2" fmla="val 85806"/>
            </a:avLst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>
            <a:normAutofit lnSpcReduction="10000"/>
          </a:bodyPr>
          <a:lstStyle/>
          <a:p>
            <a:pPr algn="ctr">
              <a:buNone/>
            </a:pPr>
            <a:r>
              <a:rPr lang="ar-SA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هيّا نستعرض معًا ظواهر </a:t>
            </a:r>
            <a:r>
              <a:rPr lang="ar-SA" sz="3600" b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فصل الشتاء.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</Words>
  <Application>Microsoft Office PowerPoint</Application>
  <PresentationFormat>‫הצגה על המסך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سمة Office</vt:lpstr>
      <vt:lpstr>إنّه صوت المطر ...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انه صوت المطر ...</dc:title>
  <dc:creator>FUjiTSU</dc:creator>
  <cp:lastModifiedBy>salsabil</cp:lastModifiedBy>
  <cp:revision>4</cp:revision>
  <dcterms:created xsi:type="dcterms:W3CDTF">2012-12-22T19:42:01Z</dcterms:created>
  <dcterms:modified xsi:type="dcterms:W3CDTF">2013-01-02T08:26:02Z</dcterms:modified>
</cp:coreProperties>
</file>