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44DA-7938-4C7E-99B6-455ACE06BC7F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AFB34-8E2A-4817-9C24-054782D0EA98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783842ae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1475656" y="332656"/>
            <a:ext cx="68407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تعلمنا اليوم عن ظواهر فصل 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الشتاء، وقمنا بكتابة موضوع في </a:t>
            </a:r>
            <a:r>
              <a:rPr lang="ar-SA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التعبيرعن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فصل 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الشتاء، </a:t>
            </a:r>
            <a:r>
              <a:rPr lang="ar-S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فصل البرد والبرق والرعد  </a:t>
            </a:r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والأمطار </a:t>
            </a:r>
            <a:r>
              <a:rPr lang="ar-SA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والرياح.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salsabil</cp:lastModifiedBy>
  <cp:revision>3</cp:revision>
  <dcterms:created xsi:type="dcterms:W3CDTF">2012-12-22T14:33:28Z</dcterms:created>
  <dcterms:modified xsi:type="dcterms:W3CDTF">2013-01-02T08:18:10Z</dcterms:modified>
</cp:coreProperties>
</file>