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42" d="100"/>
          <a:sy n="42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4DA-7938-4C7E-99B6-455ACE06BC7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FB34-8E2A-4817-9C24-054782D0EA9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4DA-7938-4C7E-99B6-455ACE06BC7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FB34-8E2A-4817-9C24-054782D0EA9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4DA-7938-4C7E-99B6-455ACE06BC7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FB34-8E2A-4817-9C24-054782D0EA9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4DA-7938-4C7E-99B6-455ACE06BC7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FB34-8E2A-4817-9C24-054782D0EA9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4DA-7938-4C7E-99B6-455ACE06BC7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FB34-8E2A-4817-9C24-054782D0EA9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4DA-7938-4C7E-99B6-455ACE06BC7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FB34-8E2A-4817-9C24-054782D0EA9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4DA-7938-4C7E-99B6-455ACE06BC7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FB34-8E2A-4817-9C24-054782D0EA9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4DA-7938-4C7E-99B6-455ACE06BC7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FB34-8E2A-4817-9C24-054782D0EA9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4DA-7938-4C7E-99B6-455ACE06BC7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FB34-8E2A-4817-9C24-054782D0EA9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4DA-7938-4C7E-99B6-455ACE06BC7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FB34-8E2A-4817-9C24-054782D0EA9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44DA-7938-4C7E-99B6-455ACE06BC7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FB34-8E2A-4817-9C24-054782D0EA9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A44DA-7938-4C7E-99B6-455ACE06BC7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AFB34-8E2A-4817-9C24-054782D0EA98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UjiTSU\Downloads\783842ae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1475656" y="332656"/>
            <a:ext cx="684076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تعلمنا اليوم عن ظواهر فصل </a:t>
            </a:r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الشتاء، وقمنا بكتابة موضوع في </a:t>
            </a:r>
            <a:r>
              <a:rPr lang="ar-SA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التعبيرعن</a:t>
            </a:r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SA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فصل </a:t>
            </a:r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الشتاء، </a:t>
            </a:r>
            <a:r>
              <a:rPr lang="ar-SA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فصل البرد والبرق والرعد  </a:t>
            </a:r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والأمطار </a:t>
            </a:r>
            <a:r>
              <a:rPr lang="ar-SA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والرياح.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22</Words>
  <Application>Microsoft Office PowerPoint</Application>
  <PresentationFormat>‫הצגה על המסך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سمة Office</vt:lpstr>
      <vt:lpstr>שקופית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salsabil</cp:lastModifiedBy>
  <cp:revision>3</cp:revision>
  <dcterms:created xsi:type="dcterms:W3CDTF">2012-12-22T14:33:28Z</dcterms:created>
  <dcterms:modified xsi:type="dcterms:W3CDTF">2013-01-02T08:18:10Z</dcterms:modified>
</cp:coreProperties>
</file>