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70" r:id="rId3"/>
    <p:sldId id="264" r:id="rId4"/>
    <p:sldId id="271" r:id="rId5"/>
    <p:sldId id="262" r:id="rId6"/>
    <p:sldId id="272" r:id="rId7"/>
    <p:sldId id="267" r:id="rId8"/>
    <p:sldId id="273" r:id="rId9"/>
    <p:sldId id="269" r:id="rId10"/>
    <p:sldId id="275" r:id="rId11"/>
    <p:sldId id="268" r:id="rId12"/>
    <p:sldId id="274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84380"/>
    <p:restoredTop sz="94660"/>
  </p:normalViewPr>
  <p:slideViewPr>
    <p:cSldViewPr>
      <p:cViewPr varScale="1">
        <p:scale>
          <a:sx n="42" d="100"/>
          <a:sy n="42" d="100"/>
        </p:scale>
        <p:origin x="-8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20" y="5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B0F1-E6B3-41F6-B800-8E1B2C34808E}" type="datetimeFigureOut">
              <a:rPr lang="ar-SA" smtClean="0"/>
              <a:pPr/>
              <a:t>20/02/34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73DB-2F10-4525-9A25-F34089A76F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B0F1-E6B3-41F6-B800-8E1B2C34808E}" type="datetimeFigureOut">
              <a:rPr lang="ar-SA" smtClean="0"/>
              <a:pPr/>
              <a:t>20/02/34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73DB-2F10-4525-9A25-F34089A76F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B0F1-E6B3-41F6-B800-8E1B2C34808E}" type="datetimeFigureOut">
              <a:rPr lang="ar-SA" smtClean="0"/>
              <a:pPr/>
              <a:t>20/02/34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73DB-2F10-4525-9A25-F34089A76F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B0F1-E6B3-41F6-B800-8E1B2C34808E}" type="datetimeFigureOut">
              <a:rPr lang="ar-SA" smtClean="0"/>
              <a:pPr/>
              <a:t>20/02/34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73DB-2F10-4525-9A25-F34089A76F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B0F1-E6B3-41F6-B800-8E1B2C34808E}" type="datetimeFigureOut">
              <a:rPr lang="ar-SA" smtClean="0"/>
              <a:pPr/>
              <a:t>20/02/34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73DB-2F10-4525-9A25-F34089A76F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B0F1-E6B3-41F6-B800-8E1B2C34808E}" type="datetimeFigureOut">
              <a:rPr lang="ar-SA" smtClean="0"/>
              <a:pPr/>
              <a:t>20/02/34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73DB-2F10-4525-9A25-F34089A76F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B0F1-E6B3-41F6-B800-8E1B2C34808E}" type="datetimeFigureOut">
              <a:rPr lang="ar-SA" smtClean="0"/>
              <a:pPr/>
              <a:t>20/02/34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73DB-2F10-4525-9A25-F34089A76F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B0F1-E6B3-41F6-B800-8E1B2C34808E}" type="datetimeFigureOut">
              <a:rPr lang="ar-SA" smtClean="0"/>
              <a:pPr/>
              <a:t>20/02/34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73DB-2F10-4525-9A25-F34089A76F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B0F1-E6B3-41F6-B800-8E1B2C34808E}" type="datetimeFigureOut">
              <a:rPr lang="ar-SA" smtClean="0"/>
              <a:pPr/>
              <a:t>20/02/34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73DB-2F10-4525-9A25-F34089A76F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B0F1-E6B3-41F6-B800-8E1B2C34808E}" type="datetimeFigureOut">
              <a:rPr lang="ar-SA" smtClean="0"/>
              <a:pPr/>
              <a:t>20/02/34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73DB-2F10-4525-9A25-F34089A76F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B0F1-E6B3-41F6-B800-8E1B2C34808E}" type="datetimeFigureOut">
              <a:rPr lang="ar-SA" smtClean="0"/>
              <a:pPr/>
              <a:t>20/02/34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73DB-2F10-4525-9A25-F34089A76FA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0B0F1-E6B3-41F6-B800-8E1B2C34808E}" type="datetimeFigureOut">
              <a:rPr lang="ar-SA" smtClean="0"/>
              <a:pPr/>
              <a:t>20/02/34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D73DB-2F10-4525-9A25-F34089A76FA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C:\Users\FUjiTSU\Downloads\dohaup_180462283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20688"/>
            <a:ext cx="7200800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Akhbar MT" pitchFamily="2" charset="-78"/>
            </a:endParaRPr>
          </a:p>
          <a:p>
            <a:pPr algn="ctr"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ماذا تشاهدون في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الصورة الأولى؟</a:t>
            </a:r>
            <a:endParaRPr lang="ar-SA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Akhbar MT" pitchFamily="2" charset="-78"/>
            </a:endParaRPr>
          </a:p>
          <a:p>
            <a:pPr algn="ctr"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ما هي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أمراض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الشتاء التي تعرفونها؟</a:t>
            </a:r>
          </a:p>
          <a:p>
            <a:pPr algn="ctr"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كيف يمكننا أن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نتجنب هذه الأمراض؟</a:t>
            </a:r>
          </a:p>
          <a:p>
            <a:pPr algn="ctr"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كيف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يكون شعوركم عند اجتماع العائلة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أمام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المدفأة؟</a:t>
            </a:r>
          </a:p>
          <a:p>
            <a:pPr algn="ctr"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هل يمكننا أن نستغني عن المدفأة في فصل الشتاء؟</a:t>
            </a:r>
          </a:p>
          <a:p>
            <a:pPr algn="ctr"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ما هي هذه البدائل؟ وهل تعتقد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أنّ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هذه البدائل تحل مكان المدفأة واجتماع العائلة حولها؟ علل إجابتك</a:t>
            </a:r>
            <a:endParaRPr lang="ar-SA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Akhbar MT" pitchFamily="2" charset="-78"/>
            </a:endParaRPr>
          </a:p>
          <a:p>
            <a:pPr>
              <a:buFont typeface="Arial" pitchFamily="34" charset="0"/>
              <a:buChar char="•"/>
            </a:pPr>
            <a:endParaRPr lang="ar-SA" sz="28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FUjiTSU\Downloads\ki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861048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FUjiTSU\Downloads\65052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861048"/>
            <a:ext cx="266429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FUjiTSU\Downloads\d551b633d31b4ee4b23e7b1e5a4847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83968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FUjiTSU\Downloads\k7mc4bj448i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0"/>
            <a:ext cx="3563888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428596" y="500042"/>
            <a:ext cx="8429684" cy="5572164"/>
          </a:xfrm>
          <a:prstGeom prst="cloudCallout">
            <a:avLst>
              <a:gd name="adj1" fmla="val -38322"/>
              <a:gd name="adj2" fmla="val 65162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بماذا تذكرك </a:t>
            </a:r>
            <a:r>
              <a:rPr lang="ar-SA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الكستناء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؟ </a:t>
            </a:r>
            <a:endParaRPr lang="ar-SA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Akhbar MT" pitchFamily="2" charset="-78"/>
            </a:endParaRPr>
          </a:p>
          <a:p>
            <a:pPr algn="ctr"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ما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هي الفواكه التي تظهر في فصل الشتاء؟</a:t>
            </a:r>
          </a:p>
          <a:p>
            <a:pPr algn="ctr"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حسب رأيك لماذا تظهر هذه الفاكهة في فصل الشتاء على وجه </a:t>
            </a:r>
            <a:r>
              <a:rPr lang="ar-SA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الخصوص؟</a:t>
            </a:r>
            <a:endParaRPr lang="ar-SA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Akhbar MT" pitchFamily="2" charset="-78"/>
            </a:endParaRPr>
          </a:p>
          <a:p>
            <a:pPr algn="ctr"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هل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هناك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علاقة بين فواكه الشتاء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وأمراض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الشتاء؟</a:t>
            </a:r>
          </a:p>
          <a:p>
            <a:pPr>
              <a:buFont typeface="Arial" pitchFamily="34" charset="0"/>
              <a:buChar char="•"/>
            </a:pPr>
            <a:endParaRPr lang="ar-SA" sz="28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467544" y="285728"/>
            <a:ext cx="8247860" cy="5929354"/>
          </a:xfrm>
          <a:prstGeom prst="cloudCallout">
            <a:avLst>
              <a:gd name="adj1" fmla="val -45799"/>
              <a:gd name="adj2" fmla="val 60219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endParaRPr lang="ar-SA" sz="28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SA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صف ما تشاهده في </a:t>
            </a:r>
            <a:r>
              <a:rPr lang="ar-SA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الصورة.</a:t>
            </a:r>
          </a:p>
          <a:p>
            <a:pPr algn="ctr">
              <a:lnSpc>
                <a:spcPct val="150000"/>
              </a:lnSpc>
            </a:pPr>
            <a:r>
              <a:rPr lang="ar-SA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لمن يتبع هذا الصوت؟</a:t>
            </a:r>
            <a:endParaRPr lang="ar-SA" sz="28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SA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عندما تسمع صوت الرعد القوي كيف تشعر؟ لماذا؟</a:t>
            </a:r>
          </a:p>
          <a:p>
            <a:pPr algn="ctr">
              <a:lnSpc>
                <a:spcPct val="150000"/>
              </a:lnSpc>
            </a:pPr>
            <a:r>
              <a:rPr lang="ar-SA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بماذا تشبه صوت الرعد</a:t>
            </a:r>
            <a:r>
              <a:rPr lang="ar-SA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؟</a:t>
            </a:r>
            <a:endParaRPr lang="ar-SA" sz="28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SA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أيهما يسبق البرق أم الرّعد، علل؟</a:t>
            </a:r>
            <a:endParaRPr lang="ar-SA" sz="28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ar-SA" sz="28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ar-S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C:\Users\FUjiTSU\Downloads\842116591193732521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4681869" cy="4437112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  <a:softEdge rad="112500"/>
          </a:effectLst>
        </p:spPr>
      </p:pic>
      <p:pic>
        <p:nvPicPr>
          <p:cNvPr id="6" name="Picture 3" descr="C:\Users\FUjiTSU\Downloads\n507d925a95632_larg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573" y="0"/>
            <a:ext cx="4365427" cy="429309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ماذا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تشاهد في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الصورة الأولى؟</a:t>
            </a:r>
            <a:endParaRPr lang="ar-SA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Akhbar MT" pitchFamily="2" charset="-78"/>
            </a:endParaRP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هل ترى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أحدًا فيها؟ لماذا حسب رأيك؟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ماذا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تشاهد في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الصورة الثانية؟</a:t>
            </a:r>
            <a:endParaRPr lang="ar-SA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Akhbar MT" pitchFamily="2" charset="-78"/>
            </a:endParaRP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بماذا يذكرك البيت الموجود في الصورة؟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ماذا تتوقع أن يكون داخل هذا البيت؟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كيف تقضي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أوقاتك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مع عائلتك في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فصل الشتاء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؟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ما هو الجو السائد في الصورة ؟ علل.</a:t>
            </a:r>
          </a:p>
          <a:p>
            <a:pPr>
              <a:buFont typeface="Arial" pitchFamily="34" charset="0"/>
              <a:buChar char="•"/>
            </a:pPr>
            <a:endParaRPr lang="ar-SA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FUjiTSU\Downloads\8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7481" y="0"/>
            <a:ext cx="4546519" cy="501317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Picture 3" descr="C:\Users\FUjiTSU\Downloads\_271206--13_w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4283968" cy="4725144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ماذا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تشاهد في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الصورة الأولى؟</a:t>
            </a:r>
            <a:endParaRPr lang="ar-SA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Akhbar MT" pitchFamily="2" charset="-78"/>
            </a:endParaRPr>
          </a:p>
          <a:p>
            <a:pPr algn="ctr"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هل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شاهدت مرة مثله؟ </a:t>
            </a:r>
            <a:endParaRPr lang="ar-SA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Akhbar MT" pitchFamily="2" charset="-78"/>
            </a:endParaRPr>
          </a:p>
          <a:p>
            <a:pPr algn="ctr"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عدد ألوانه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.</a:t>
            </a:r>
            <a:endParaRPr lang="ar-SA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Akhbar MT" pitchFamily="2" charset="-78"/>
            </a:endParaRPr>
          </a:p>
          <a:p>
            <a:pPr algn="ctr"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تخيل نفسك تمشي على قوس قزح, ماذا تتمنى أن تجد في نهايته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؟</a:t>
            </a:r>
          </a:p>
          <a:p>
            <a:pPr algn="ctr"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ماذا تشاهد في الصورة الثانية؟</a:t>
            </a:r>
            <a:endParaRPr lang="ar-SA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Akhbar MT" pitchFamily="2" charset="-78"/>
            </a:endParaRPr>
          </a:p>
          <a:p>
            <a:pPr algn="ctr"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لو كنت مكان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الأطفال وأحاط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بك الثلج من كل مكان, ماذا كنت تفعل؟ </a:t>
            </a:r>
            <a:endParaRPr lang="ar-SA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Akhbar MT" pitchFamily="2" charset="-78"/>
            </a:endParaRPr>
          </a:p>
          <a:p>
            <a:pPr algn="ctr"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هل ستصنع شيئًا من الثلج؟ ما هو؟</a:t>
            </a:r>
            <a:endParaRPr lang="ar-SA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Akhbar MT" pitchFamily="2" charset="-78"/>
            </a:endParaRPr>
          </a:p>
          <a:p>
            <a:pPr algn="ctr"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ما هي </a:t>
            </a:r>
            <a:r>
              <a:rPr lang="ar-SA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التعابير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 الظاهرة على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وجوه الأطفال؟علل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وجهة نظرك.</a:t>
            </a:r>
          </a:p>
          <a:p>
            <a:pPr>
              <a:buFont typeface="Arial" pitchFamily="34" charset="0"/>
              <a:buChar char="•"/>
            </a:pPr>
            <a:endParaRPr lang="ar-S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FUjiTSU\Downloads\21270835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355976" cy="4005064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2050" name="Picture 2" descr="C:\Users\FUjiTSU\Downloads\50751697e71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4404588" cy="378904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Akhbar MT" pitchFamily="2" charset="-78"/>
            </a:endParaRPr>
          </a:p>
          <a:p>
            <a:pPr algn="ctr"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ماذا تشاهد في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الصورة الأولى؟</a:t>
            </a:r>
            <a:endParaRPr lang="ar-SA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Akhbar MT" pitchFamily="2" charset="-78"/>
            </a:endParaRPr>
          </a:p>
          <a:p>
            <a:pPr algn="ctr"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متى نشاهد الغيوم مكتظة في </a:t>
            </a:r>
            <a:r>
              <a:rPr lang="ar-SA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السماء؟</a:t>
            </a:r>
            <a:endParaRPr lang="ar-SA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Akhbar MT" pitchFamily="2" charset="-78"/>
            </a:endParaRPr>
          </a:p>
          <a:p>
            <a:pPr algn="ctr"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على ماذا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يدلك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اكتظاظ الغيوم في السماء؟</a:t>
            </a:r>
          </a:p>
          <a:p>
            <a:pPr algn="ctr"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صف  منظر السماء الظاهر في الصورة.</a:t>
            </a:r>
          </a:p>
          <a:p>
            <a:pPr algn="ctr"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قارن منظر السماء في فصل الشتاء مع منظرها في الفصول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الأخرى.</a:t>
            </a:r>
            <a:endParaRPr lang="ar-SA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Akhbar MT" pitchFamily="2" charset="-78"/>
            </a:endParaRPr>
          </a:p>
          <a:p>
            <a:pPr algn="ctr"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تخيل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أنّ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السماء تتحدث ماذا تتوقع أن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تقول </a:t>
            </a:r>
            <a:r>
              <a:rPr lang="ar-SA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لك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؟ </a:t>
            </a:r>
            <a:endParaRPr lang="ar-SA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Akhbar MT" pitchFamily="2" charset="-78"/>
            </a:endParaRPr>
          </a:p>
          <a:p>
            <a:pPr algn="ctr"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ماذا تشاهد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في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الصورة الثانية؟</a:t>
            </a:r>
            <a:endParaRPr lang="ar-SA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Akhbar MT" pitchFamily="2" charset="-78"/>
            </a:endParaRPr>
          </a:p>
          <a:p>
            <a:pPr algn="ctr">
              <a:buFont typeface="Arial" pitchFamily="34" charset="0"/>
              <a:buChar char="•"/>
            </a:pP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تخيل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أنّ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النخلة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تتكلم فجرى بينكما حوار, </a:t>
            </a:r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Akhbar MT" pitchFamily="2" charset="-78"/>
              </a:rPr>
              <a:t>ماذا تتوقع أن يكون فحوى هذا الحوار؟</a:t>
            </a:r>
          </a:p>
          <a:p>
            <a:pPr>
              <a:buFont typeface="Arial" pitchFamily="34" charset="0"/>
              <a:buChar char="•"/>
            </a:pP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8" name="Picture 2" descr="C:\Users\FUjiTSU\Downloads\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480" y="260648"/>
            <a:ext cx="4680520" cy="283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FUjiTSU\Downloads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73016"/>
            <a:ext cx="4536504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321</Words>
  <Application>Microsoft Office PowerPoint</Application>
  <PresentationFormat>‫הצגה על המסך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3" baseType="lpstr">
      <vt:lpstr>سمة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ما هذا الصوت يا ترى؟</dc:title>
  <dc:creator>FUjiTSU</dc:creator>
  <cp:lastModifiedBy>salsabil</cp:lastModifiedBy>
  <cp:revision>12</cp:revision>
  <dcterms:created xsi:type="dcterms:W3CDTF">2012-12-21T15:04:14Z</dcterms:created>
  <dcterms:modified xsi:type="dcterms:W3CDTF">2013-01-02T08:04:13Z</dcterms:modified>
</cp:coreProperties>
</file>