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120F-CA9C-4854-BA1D-25065FA68FA2}" type="datetimeFigureOut">
              <a:rPr lang="he-IL" smtClean="0"/>
              <a:t>י"ט/אדר ב/תש"ס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25186-35EE-4C5B-9257-138C9DA2926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120F-CA9C-4854-BA1D-25065FA68FA2}" type="datetimeFigureOut">
              <a:rPr lang="he-IL" smtClean="0"/>
              <a:t>י"ט/אדר ב/תש"ס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25186-35EE-4C5B-9257-138C9DA2926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120F-CA9C-4854-BA1D-25065FA68FA2}" type="datetimeFigureOut">
              <a:rPr lang="he-IL" smtClean="0"/>
              <a:t>י"ט/אדר ב/תש"ס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25186-35EE-4C5B-9257-138C9DA2926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120F-CA9C-4854-BA1D-25065FA68FA2}" type="datetimeFigureOut">
              <a:rPr lang="he-IL" smtClean="0"/>
              <a:t>י"ט/אדר ב/תש"ס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25186-35EE-4C5B-9257-138C9DA2926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120F-CA9C-4854-BA1D-25065FA68FA2}" type="datetimeFigureOut">
              <a:rPr lang="he-IL" smtClean="0"/>
              <a:t>י"ט/אדר ב/תש"ס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25186-35EE-4C5B-9257-138C9DA2926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120F-CA9C-4854-BA1D-25065FA68FA2}" type="datetimeFigureOut">
              <a:rPr lang="he-IL" smtClean="0"/>
              <a:t>י"ט/אדר ב/תש"ס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25186-35EE-4C5B-9257-138C9DA2926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120F-CA9C-4854-BA1D-25065FA68FA2}" type="datetimeFigureOut">
              <a:rPr lang="he-IL" smtClean="0"/>
              <a:t>י"ט/אדר ב/תש"ס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25186-35EE-4C5B-9257-138C9DA2926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120F-CA9C-4854-BA1D-25065FA68FA2}" type="datetimeFigureOut">
              <a:rPr lang="he-IL" smtClean="0"/>
              <a:t>י"ט/אדר ב/תש"ס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25186-35EE-4C5B-9257-138C9DA2926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120F-CA9C-4854-BA1D-25065FA68FA2}" type="datetimeFigureOut">
              <a:rPr lang="he-IL" smtClean="0"/>
              <a:t>י"ט/אדר ב/תש"ס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25186-35EE-4C5B-9257-138C9DA2926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120F-CA9C-4854-BA1D-25065FA68FA2}" type="datetimeFigureOut">
              <a:rPr lang="he-IL" smtClean="0"/>
              <a:t>י"ט/אדר ב/תש"ס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25186-35EE-4C5B-9257-138C9DA2926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120F-CA9C-4854-BA1D-25065FA68FA2}" type="datetimeFigureOut">
              <a:rPr lang="he-IL" smtClean="0"/>
              <a:t>י"ט/אדר ב/תש"ס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25186-35EE-4C5B-9257-138C9DA2926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1120F-CA9C-4854-BA1D-25065FA68FA2}" type="datetimeFigureOut">
              <a:rPr lang="he-IL" smtClean="0"/>
              <a:t>י"ט/אדר ב/תש"ס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25186-35EE-4C5B-9257-138C9DA2926D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صورة 3" descr="hwaml_com_1338232876_263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4346" y="-357214"/>
            <a:ext cx="9644130" cy="7429552"/>
          </a:xfrm>
          <a:prstGeom prst="rect">
            <a:avLst/>
          </a:prstGeom>
        </p:spPr>
      </p:pic>
      <p:sp>
        <p:nvSpPr>
          <p:cNvPr id="7" name="مستطيل 6"/>
          <p:cNvSpPr/>
          <p:nvPr/>
        </p:nvSpPr>
        <p:spPr>
          <a:xfrm rot="19107785">
            <a:off x="894630" y="1132508"/>
            <a:ext cx="4612161" cy="31547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199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/>
                <a:latin typeface="Sakkal Majalla" pitchFamily="2" charset="-78"/>
                <a:cs typeface="Sakkal Majalla" pitchFamily="2" charset="-78"/>
              </a:rPr>
              <a:t>تمهيد</a:t>
            </a:r>
            <a:r>
              <a:rPr lang="ar-SA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 </a:t>
            </a:r>
            <a:endParaRPr lang="ar-SA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4429132"/>
            <a:ext cx="2862264" cy="20717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صورة 7" descr="imagesCA0ZDB7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360703">
            <a:off x="6177386" y="2360804"/>
            <a:ext cx="2628040" cy="20076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صورة 9" descr="imagesCA93QOCV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7554" y="2714620"/>
            <a:ext cx="2428892" cy="258604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صورة 10" descr="imagesCAAR505C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86182" y="500042"/>
            <a:ext cx="2000264" cy="171451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12" name="صورة 11" descr="imagesCAEKJFVR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8492681">
            <a:off x="450942" y="617702"/>
            <a:ext cx="2786082" cy="250033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3" name="صورة 12" descr="imagesCALPJ6NT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72198" y="5000636"/>
            <a:ext cx="2882494" cy="17144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7" name="صورة 16" descr="untitled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00760" y="0"/>
            <a:ext cx="2805123" cy="17268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802" y="2571744"/>
            <a:ext cx="2643206" cy="335758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صورة 4" descr="q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3714752"/>
            <a:ext cx="2124075" cy="29384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عنصر نائب للمحتوى 3" descr="a.png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42844" y="285728"/>
            <a:ext cx="2643191" cy="30718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صورة 6" descr="imagesCAPC3QTT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43570" y="357166"/>
            <a:ext cx="3205177" cy="27860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صورة 7" descr="imagesCAVKG74D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29357" y="4143380"/>
            <a:ext cx="2714643" cy="26003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صورة 8" descr="imagesCAQRPKT0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730469">
            <a:off x="3483239" y="329821"/>
            <a:ext cx="1427056" cy="21526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عنصر نائب للمحتوى 3" descr="imagesCAX1TQT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</p:spPr>
      </p:pic>
      <p:sp>
        <p:nvSpPr>
          <p:cNvPr id="6" name="مربع نص 5"/>
          <p:cNvSpPr txBox="1"/>
          <p:nvPr/>
        </p:nvSpPr>
        <p:spPr>
          <a:xfrm>
            <a:off x="928662" y="714356"/>
            <a:ext cx="7500990" cy="430887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 err="1" smtClean="0">
                <a:latin typeface="Sakkal Majalla" pitchFamily="2" charset="-78"/>
                <a:cs typeface="Sakkal Majalla" pitchFamily="2" charset="-78"/>
              </a:rPr>
              <a:t>أعزائي</a:t>
            </a:r>
            <a:r>
              <a:rPr lang="ar-SA" sz="3200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3200" dirty="0" smtClean="0">
                <a:latin typeface="Sakkal Majalla" pitchFamily="2" charset="-78"/>
                <a:cs typeface="Sakkal Majalla" pitchFamily="2" charset="-78"/>
              </a:rPr>
              <a:t>الطلاب </a:t>
            </a:r>
            <a:r>
              <a:rPr lang="ar-SA" sz="3200" dirty="0" smtClean="0">
                <a:latin typeface="Sakkal Majalla" pitchFamily="2" charset="-78"/>
                <a:cs typeface="Sakkal Majalla" pitchFamily="2" charset="-78"/>
              </a:rPr>
              <a:t>:-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ar-SA" sz="3200" dirty="0" smtClean="0">
                <a:latin typeface="Sakkal Majalla" pitchFamily="2" charset="-78"/>
                <a:cs typeface="Sakkal Majalla" pitchFamily="2" charset="-78"/>
              </a:rPr>
              <a:t>ماذا تشاهدون في الصور التي تمّ عرضها؟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ar-SA" sz="3200" dirty="0" smtClean="0">
                <a:latin typeface="Sakkal Majalla" pitchFamily="2" charset="-78"/>
                <a:cs typeface="Sakkal Majalla" pitchFamily="2" charset="-78"/>
              </a:rPr>
              <a:t>ما </a:t>
            </a:r>
            <a:r>
              <a:rPr lang="ar-SA" sz="3200" dirty="0" smtClean="0">
                <a:latin typeface="Sakkal Majalla" pitchFamily="2" charset="-78"/>
                <a:cs typeface="Sakkal Majalla" pitchFamily="2" charset="-78"/>
              </a:rPr>
              <a:t>هو الشيء المشترك في جميع </a:t>
            </a:r>
            <a:r>
              <a:rPr lang="ar-SA" sz="3200" dirty="0" smtClean="0">
                <a:latin typeface="Sakkal Majalla" pitchFamily="2" charset="-78"/>
                <a:cs typeface="Sakkal Majalla" pitchFamily="2" charset="-78"/>
              </a:rPr>
              <a:t>الصور؟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ar-SA" sz="3200" dirty="0" smtClean="0">
                <a:latin typeface="Sakkal Majalla" pitchFamily="2" charset="-78"/>
                <a:cs typeface="Sakkal Majalla" pitchFamily="2" charset="-78"/>
              </a:rPr>
              <a:t>ما </a:t>
            </a:r>
            <a:r>
              <a:rPr lang="ar-SA" sz="3200" dirty="0" smtClean="0">
                <a:latin typeface="Sakkal Majalla" pitchFamily="2" charset="-78"/>
                <a:cs typeface="Sakkal Majalla" pitchFamily="2" charset="-78"/>
              </a:rPr>
              <a:t>اسم هذا المكان الذي يجتمع تحت سقفه هذا الكم الهائل من التشويق والضحك </a:t>
            </a:r>
            <a:r>
              <a:rPr lang="ar-SA" sz="3200" dirty="0" smtClean="0">
                <a:latin typeface="Sakkal Majalla" pitchFamily="2" charset="-78"/>
                <a:cs typeface="Sakkal Majalla" pitchFamily="2" charset="-78"/>
              </a:rPr>
              <a:t>وألعاب الخفة؟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ar-SA" sz="3200" dirty="0" smtClean="0">
                <a:latin typeface="Sakkal Majalla" pitchFamily="2" charset="-78"/>
                <a:cs typeface="Sakkal Majalla" pitchFamily="2" charset="-78"/>
              </a:rPr>
              <a:t>هل زار أحدكم السيرك؟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ar-SA" sz="3200" dirty="0" smtClean="0">
                <a:latin typeface="Sakkal Majalla" pitchFamily="2" charset="-78"/>
                <a:cs typeface="Sakkal Majalla" pitchFamily="2" charset="-78"/>
              </a:rPr>
              <a:t>هل </a:t>
            </a:r>
            <a:r>
              <a:rPr lang="ar-SA" sz="3200" dirty="0" smtClean="0">
                <a:latin typeface="Sakkal Majalla" pitchFamily="2" charset="-78"/>
                <a:cs typeface="Sakkal Majalla" pitchFamily="2" charset="-78"/>
              </a:rPr>
              <a:t>تعتقدون أن الألعاب في السيرك </a:t>
            </a:r>
            <a:r>
              <a:rPr lang="ar-SA" sz="3200" dirty="0" smtClean="0">
                <a:latin typeface="Sakkal Majalla" pitchFamily="2" charset="-78"/>
                <a:cs typeface="Sakkal Majalla" pitchFamily="2" charset="-78"/>
              </a:rPr>
              <a:t>خطرة؟ </a:t>
            </a:r>
            <a:r>
              <a:rPr lang="ar-SA" sz="3200" dirty="0" smtClean="0">
                <a:latin typeface="Sakkal Majalla" pitchFamily="2" charset="-78"/>
                <a:cs typeface="Sakkal Majalla" pitchFamily="2" charset="-78"/>
              </a:rPr>
              <a:t>والى أي </a:t>
            </a:r>
            <a:r>
              <a:rPr lang="ar-SA" sz="3200" dirty="0" smtClean="0">
                <a:latin typeface="Sakkal Majalla" pitchFamily="2" charset="-78"/>
                <a:cs typeface="Sakkal Majalla" pitchFamily="2" charset="-78"/>
              </a:rPr>
              <a:t>درجة؟</a:t>
            </a:r>
            <a:endParaRPr lang="ar-SA" sz="3200" dirty="0" smtClean="0">
              <a:latin typeface="Sakkal Majalla" pitchFamily="2" charset="-78"/>
              <a:cs typeface="Sakkal Majalla" pitchFamily="2" charset="-78"/>
            </a:endParaRPr>
          </a:p>
          <a:p>
            <a:pPr>
              <a:buFont typeface="Arial" pitchFamily="34" charset="0"/>
              <a:buChar char="•"/>
            </a:pPr>
            <a:endParaRPr lang="ar-SA" sz="3200" dirty="0" smtClean="0">
              <a:latin typeface="Sakkal Majalla" pitchFamily="2" charset="-78"/>
              <a:cs typeface="Sakkal Majalla" pitchFamily="2" charset="-78"/>
            </a:endParaRPr>
          </a:p>
          <a:p>
            <a:endParaRPr lang="he-I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54</Words>
  <Application>Microsoft Office PowerPoint</Application>
  <PresentationFormat>‫הצגה על המסך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5" baseType="lpstr">
      <vt:lpstr>سمة Office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Imran</dc:creator>
  <cp:lastModifiedBy>User</cp:lastModifiedBy>
  <cp:revision>3</cp:revision>
  <dcterms:created xsi:type="dcterms:W3CDTF">2013-01-02T17:32:52Z</dcterms:created>
  <dcterms:modified xsi:type="dcterms:W3CDTF">2000-03-26T06:52:27Z</dcterms:modified>
</cp:coreProperties>
</file>