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E5171-14BF-4966-B738-5ECA33DD054F}" type="datetimeFigureOut">
              <a:rPr lang="he-IL" smtClean="0"/>
              <a:pPr/>
              <a:t>כ"א/אדר ב/תש"ס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CB88C-C3D3-4DD1-B13F-A5774236F75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mheed.ppt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ome%20work.pptx" TargetMode="External"/><Relationship Id="rId5" Type="http://schemas.openxmlformats.org/officeDocument/2006/relationships/hyperlink" Target="ejmal.pptx" TargetMode="External"/><Relationship Id="rId4" Type="http://schemas.openxmlformats.org/officeDocument/2006/relationships/hyperlink" Target="3rd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mheed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3rd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ejmal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ome%20work.pptx" TargetMode="External"/><Relationship Id="rId4" Type="http://schemas.openxmlformats.org/officeDocument/2006/relationships/hyperlink" Target="http://www.youtube.com/watch?v=V0r3l5tPx7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imagesCA240V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785786" y="357166"/>
            <a:ext cx="70009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خريطة الدرس</a:t>
            </a:r>
            <a:endParaRPr lang="ar-SA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4929190" y="2786058"/>
            <a:ext cx="2500330" cy="12144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شكل بيضاوي 4"/>
          <p:cNvSpPr/>
          <p:nvPr/>
        </p:nvSpPr>
        <p:spPr>
          <a:xfrm>
            <a:off x="5214942" y="4214818"/>
            <a:ext cx="2500330" cy="12144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شكل بيضاوي 5"/>
          <p:cNvSpPr/>
          <p:nvPr/>
        </p:nvSpPr>
        <p:spPr>
          <a:xfrm>
            <a:off x="1714480" y="4143380"/>
            <a:ext cx="2500330" cy="12144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شكل بيضاوي 6"/>
          <p:cNvSpPr/>
          <p:nvPr/>
        </p:nvSpPr>
        <p:spPr>
          <a:xfrm>
            <a:off x="1785918" y="2857496"/>
            <a:ext cx="2500330" cy="12144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مربع نص 7"/>
          <p:cNvSpPr txBox="1"/>
          <p:nvPr/>
        </p:nvSpPr>
        <p:spPr>
          <a:xfrm>
            <a:off x="5500694" y="3143248"/>
            <a:ext cx="121444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latin typeface="Sakkal Majalla" pitchFamily="2" charset="-78"/>
                <a:cs typeface="Sakkal Majalla" pitchFamily="2" charset="-78"/>
                <a:hlinkClick r:id="rId3" action="ppaction://hlinkpres?slideindex=1&amp;slidetitle="/>
              </a:rPr>
              <a:t>التمهيد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he-IL" sz="3200" dirty="0">
              <a:latin typeface="Sakkal Majalla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285984" y="3214686"/>
            <a:ext cx="13573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hlinkClick r:id="rId4" action="ppaction://hlinkpres?slideindex=1&amp;slidetitle="/>
              </a:rPr>
              <a:t>ا</a:t>
            </a:r>
            <a:r>
              <a:rPr lang="ar-SA" sz="3200" dirty="0" smtClean="0">
                <a:latin typeface="Sakkal Majalla" pitchFamily="2" charset="-78"/>
                <a:cs typeface="Sakkal Majalla" pitchFamily="2" charset="-78"/>
                <a:hlinkClick r:id="rId4" action="ppaction://hlinkpres?slideindex=1&amp;slidetitle="/>
              </a:rPr>
              <a:t>لعرض</a:t>
            </a:r>
            <a:endParaRPr lang="he-IL" sz="2400" dirty="0">
              <a:latin typeface="Sakkal Majalla" pitchFamily="2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929322" y="4572008"/>
            <a:ext cx="10715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latin typeface="Sakkal Majalla" pitchFamily="2" charset="-78"/>
                <a:cs typeface="Sakkal Majalla" pitchFamily="2" charset="-78"/>
                <a:hlinkClick r:id="rId5" action="ppaction://hlinkpres?slideindex=1&amp;slidetitle="/>
              </a:rPr>
              <a:t>الإجمال</a:t>
            </a:r>
            <a:endParaRPr lang="he-IL" sz="3200" dirty="0">
              <a:latin typeface="Sakkal Majalla" pitchFamily="2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071670" y="4286256"/>
            <a:ext cx="171451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latin typeface="Sakkal Majalla" pitchFamily="2" charset="-78"/>
                <a:cs typeface="Sakkal Majalla" pitchFamily="2" charset="-78"/>
                <a:hlinkClick r:id="rId6" action="ppaction://hlinkpres?slideindex=1&amp;slidetitle="/>
              </a:rPr>
              <a:t>الوظيفة </a:t>
            </a:r>
            <a:r>
              <a:rPr lang="ar-SA" sz="3200" dirty="0" err="1" smtClean="0">
                <a:latin typeface="Sakkal Majalla" pitchFamily="2" charset="-78"/>
                <a:cs typeface="Sakkal Majalla" pitchFamily="2" charset="-78"/>
                <a:hlinkClick r:id="rId6" action="ppaction://hlinkpres?slideindex=1&amp;slidetitle="/>
              </a:rPr>
              <a:t>البيتية</a:t>
            </a:r>
            <a:endParaRPr lang="he-IL" sz="3200" dirty="0">
              <a:latin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imagesCAOY04U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714348" y="428604"/>
            <a:ext cx="7643866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مستطيل 3"/>
          <p:cNvSpPr/>
          <p:nvPr/>
        </p:nvSpPr>
        <p:spPr>
          <a:xfrm>
            <a:off x="714348" y="3500438"/>
            <a:ext cx="7643866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مربع نص 4"/>
          <p:cNvSpPr txBox="1"/>
          <p:nvPr/>
        </p:nvSpPr>
        <p:spPr>
          <a:xfrm>
            <a:off x="785786" y="642918"/>
            <a:ext cx="707236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تمهيد الدرس :- تقوم المعلمة بعرض </a:t>
            </a:r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  <a:hlinkClick r:id="rId3" action="ppaction://hlinkpres?slideindex=1&amp;slidetitle="/>
              </a:rPr>
              <a:t>بعض الصور للسيرك </a:t>
            </a:r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على مرحلتين ومن ثم تقوم بتوجيه بعض الأسئلة للطلاب ليتعرفوا سويًّا على موضوع الدرس، ومن ثمّ تقوم المعلمة بتوجيه المزيد من الأسئلة للطلاب كعصف ذهني. </a:t>
            </a:r>
            <a:endParaRPr lang="he-IL" sz="2800" dirty="0">
              <a:solidFill>
                <a:schemeClr val="bg1">
                  <a:lumMod val="95000"/>
                </a:schemeClr>
              </a:solidFill>
              <a:latin typeface="Sakkal Majalla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42910" y="3714752"/>
            <a:ext cx="764386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العرض :- خلال </a:t>
            </a:r>
            <a:r>
              <a:rPr lang="ar-SA" sz="24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  <a:hlinkClick r:id="rId4" action="ppaction://hlinkpres?slideindex=1&amp;slidetitle="/>
              </a:rPr>
              <a:t>عرض النص </a:t>
            </a:r>
            <a:r>
              <a:rPr lang="ar-SA" sz="24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تقوم المعلمة بتوزيع قطعة فهم المقروء على الطلاب ويقوموا بقراءتها قراءة صامته، ومن ثم تبدأ المحادثة حول النص، تحليل النص والتعرف على كافة العناصر  وذلك عن طريق توجيه </a:t>
            </a:r>
            <a:r>
              <a:rPr lang="ar-SA" sz="2400" dirty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أسئلة مختلفة المستويات </a:t>
            </a:r>
            <a:r>
              <a:rPr lang="ar-SA" sz="24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للطلاب. </a:t>
            </a:r>
            <a:endParaRPr lang="he-IL" sz="2400" dirty="0">
              <a:solidFill>
                <a:schemeClr val="bg1">
                  <a:lumMod val="95000"/>
                </a:schemeClr>
              </a:solidFill>
              <a:latin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imagesCAOY04U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714348" y="428604"/>
            <a:ext cx="7643866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مستطيل 3"/>
          <p:cNvSpPr/>
          <p:nvPr/>
        </p:nvSpPr>
        <p:spPr>
          <a:xfrm>
            <a:off x="714348" y="3500438"/>
            <a:ext cx="7643866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مربع نص 4"/>
          <p:cNvSpPr txBox="1"/>
          <p:nvPr/>
        </p:nvSpPr>
        <p:spPr>
          <a:xfrm>
            <a:off x="785786" y="714356"/>
            <a:ext cx="742955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الإجمال:- تقوم المعلمة </a:t>
            </a:r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  <a:hlinkClick r:id="rId3" action="ppaction://hlinkpres?slideindex=1&amp;slidetitle="/>
              </a:rPr>
              <a:t>بإجمال الدرس </a:t>
            </a:r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عن طريق بيان الفكرة المركزية من النص ثم عرض </a:t>
            </a:r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  <a:hlinkClick r:id="rId4"/>
              </a:rPr>
              <a:t>مقطع فيديو </a:t>
            </a:r>
            <a:r>
              <a:rPr lang="ar-SA" sz="2800" dirty="0" smtClean="0">
                <a:solidFill>
                  <a:schemeClr val="bg1">
                    <a:lumMod val="95000"/>
                  </a:schemeClr>
                </a:solidFill>
                <a:latin typeface="Sakkal Majalla" pitchFamily="2" charset="-78"/>
                <a:cs typeface="Sakkal Majalla" pitchFamily="2" charset="-78"/>
              </a:rPr>
              <a:t>عن السيرك والعاملين في السيرك كيف يرسمون البسمة على وجوه الأطفال الفلسطينيين </a:t>
            </a:r>
            <a:endParaRPr lang="he-IL" sz="2800" dirty="0">
              <a:solidFill>
                <a:schemeClr val="bg1">
                  <a:lumMod val="95000"/>
                </a:schemeClr>
              </a:solidFill>
              <a:latin typeface="Sakkal Majalla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714348" y="3714752"/>
            <a:ext cx="74295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الوظيفة البيتية:- </a:t>
            </a:r>
            <a:r>
              <a:rPr lang="ar-SA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5" action="ppaction://hlinkpres?slideindex=1&amp;slidetitle="/>
              </a:rPr>
              <a:t>عرض شريحة </a:t>
            </a:r>
            <a:r>
              <a:rPr lang="ar-SA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توضح المطلوب من الطلاب من حلٍ لأسئلة </a:t>
            </a:r>
            <a:r>
              <a:rPr lang="ar-SA" sz="280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 الكتاب وكتابةٍ </a:t>
            </a:r>
            <a:r>
              <a:rPr lang="ar-SA" sz="28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لموضوع في التعبير. 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131</Words>
  <Application>Microsoft Office PowerPoint</Application>
  <PresentationFormat>‫הצגה על המסך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سمة Office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User</cp:lastModifiedBy>
  <cp:revision>8</cp:revision>
  <dcterms:created xsi:type="dcterms:W3CDTF">2013-01-02T17:39:50Z</dcterms:created>
  <dcterms:modified xsi:type="dcterms:W3CDTF">2000-03-28T08:55:03Z</dcterms:modified>
</cp:coreProperties>
</file>