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BF88-3709-4266-9FBD-A04C59A3EA96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C3C94-8D0C-4473-8B83-D0E5DCC8B39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waml_com_1338232876_26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 rot="18850401">
            <a:off x="-48299" y="2437701"/>
            <a:ext cx="608277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  <a:latin typeface="Sakkal Majalla" pitchFamily="2" charset="-78"/>
                <a:cs typeface="Sakkal Majalla" pitchFamily="2" charset="-78"/>
              </a:rPr>
              <a:t>الوظيفة </a:t>
            </a:r>
            <a:r>
              <a:rPr lang="ar-SA" sz="88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  <a:latin typeface="Sakkal Majalla" pitchFamily="2" charset="-78"/>
                <a:cs typeface="Sakkal Majalla" pitchFamily="2" charset="-78"/>
              </a:rPr>
              <a:t>البيتية</a:t>
            </a:r>
            <a:r>
              <a:rPr lang="ar-SA" sz="8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  <a:latin typeface="Sakkal Majalla" pitchFamily="2" charset="-78"/>
                <a:cs typeface="Sakkal Majalla" pitchFamily="2" charset="-78"/>
              </a:rPr>
              <a:t> </a:t>
            </a:r>
            <a:endParaRPr lang="ar-SA" sz="8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500042"/>
            <a:ext cx="8872542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4400" b="1" dirty="0" smtClean="0">
                <a:solidFill>
                  <a:srgbClr val="00B0F0"/>
                </a:solidFill>
                <a:latin typeface="Sakkal Majalla" pitchFamily="2" charset="-78"/>
                <a:cs typeface="Sakkal Majalla" pitchFamily="2" charset="-78"/>
              </a:rPr>
              <a:t>حل الأسئلة صفحه 91+92+ 93 في كراس كتاب التكوين للصف الثالث.</a:t>
            </a:r>
          </a:p>
          <a:p>
            <a:pPr>
              <a:buNone/>
            </a:pPr>
            <a:endParaRPr lang="ar-SA" sz="4400" b="1" dirty="0" smtClean="0">
              <a:solidFill>
                <a:srgbClr val="00B0F0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JO" sz="3800" b="1" dirty="0">
                <a:solidFill>
                  <a:srgbClr val="00B0F0"/>
                </a:solidFill>
                <a:latin typeface="Sakkal Majalla" pitchFamily="2" charset="-78"/>
                <a:cs typeface="Sakkal Majalla" pitchFamily="2" charset="-78"/>
              </a:rPr>
              <a:t>اُكتبْ صفة مُناسبة لِكل كلمة ممّا يَلي ، مُستَعينًا بالنص </a:t>
            </a:r>
            <a:r>
              <a:rPr lang="ar-JO" sz="3800" b="1" dirty="0" smtClean="0">
                <a:solidFill>
                  <a:srgbClr val="00B0F0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JO" sz="3300" dirty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JO" sz="3800" dirty="0">
                <a:latin typeface="Sakkal Majalla" pitchFamily="2" charset="-78"/>
                <a:cs typeface="Sakkal Majalla" pitchFamily="2" charset="-78"/>
              </a:rPr>
              <a:t>تصفيق</a:t>
            </a:r>
            <a:r>
              <a:rPr lang="ar-JO" sz="3300" dirty="0">
                <a:latin typeface="Sakkal Majalla" pitchFamily="2" charset="-78"/>
                <a:cs typeface="Sakkal Majalla" pitchFamily="2" charset="-78"/>
              </a:rPr>
              <a:t>   __________       </a:t>
            </a:r>
            <a:r>
              <a:rPr lang="ar-JO" sz="3800" dirty="0" smtClean="0">
                <a:latin typeface="Sakkal Majalla" pitchFamily="2" charset="-78"/>
                <a:cs typeface="Sakkal Majalla" pitchFamily="2" charset="-78"/>
              </a:rPr>
              <a:t>هتاف </a:t>
            </a:r>
            <a:r>
              <a:rPr lang="ar-JO" sz="3300" dirty="0" smtClean="0">
                <a:latin typeface="Sakkal Majalla" pitchFamily="2" charset="-78"/>
                <a:cs typeface="Sakkal Majalla" pitchFamily="2" charset="-78"/>
              </a:rPr>
              <a:t>   </a:t>
            </a:r>
            <a:r>
              <a:rPr lang="ar-JO" sz="3300" dirty="0">
                <a:latin typeface="Sakkal Majalla" pitchFamily="2" charset="-78"/>
                <a:cs typeface="Sakkal Majalla" pitchFamily="2" charset="-78"/>
              </a:rPr>
              <a:t>__________ </a:t>
            </a:r>
          </a:p>
          <a:p>
            <a:pPr>
              <a:lnSpc>
                <a:spcPct val="150000"/>
              </a:lnSpc>
              <a:buNone/>
            </a:pPr>
            <a:r>
              <a:rPr lang="ar-JO" sz="3800" dirty="0">
                <a:latin typeface="Sakkal Majalla" pitchFamily="2" charset="-78"/>
                <a:cs typeface="Sakkal Majalla" pitchFamily="2" charset="-78"/>
              </a:rPr>
              <a:t>عصا     </a:t>
            </a:r>
            <a:r>
              <a:rPr lang="ar-JO" sz="3300" dirty="0" smtClean="0">
                <a:latin typeface="Sakkal Majalla" pitchFamily="2" charset="-78"/>
                <a:cs typeface="Sakkal Majalla" pitchFamily="2" charset="-78"/>
              </a:rPr>
              <a:t>__________      </a:t>
            </a:r>
            <a:r>
              <a:rPr lang="ar-JO" sz="3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JO" sz="3800" dirty="0">
                <a:latin typeface="Sakkal Majalla" pitchFamily="2" charset="-78"/>
                <a:cs typeface="Sakkal Majalla" pitchFamily="2" charset="-78"/>
              </a:rPr>
              <a:t>الحِبال </a:t>
            </a:r>
            <a:r>
              <a:rPr lang="ar-SA" sz="3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JO" sz="3300" dirty="0" smtClean="0">
                <a:latin typeface="Sakkal Majalla" pitchFamily="2" charset="-78"/>
                <a:cs typeface="Sakkal Majalla" pitchFamily="2" charset="-78"/>
              </a:rPr>
              <a:t>__________ </a:t>
            </a:r>
            <a:endParaRPr lang="ar-JO" sz="3300" dirty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JO" sz="3800" dirty="0">
                <a:latin typeface="Sakkal Majalla" pitchFamily="2" charset="-78"/>
                <a:cs typeface="Sakkal Majalla" pitchFamily="2" charset="-78"/>
              </a:rPr>
              <a:t>دَراجة </a:t>
            </a:r>
            <a:r>
              <a:rPr lang="ar-JO" sz="3300" dirty="0">
                <a:latin typeface="Sakkal Majalla" pitchFamily="2" charset="-78"/>
                <a:cs typeface="Sakkal Majalla" pitchFamily="2" charset="-78"/>
              </a:rPr>
              <a:t>  __________        </a:t>
            </a:r>
            <a:r>
              <a:rPr lang="ar-JO" sz="3800" dirty="0" smtClean="0">
                <a:latin typeface="Sakkal Majalla" pitchFamily="2" charset="-78"/>
                <a:cs typeface="Sakkal Majalla" pitchFamily="2" charset="-78"/>
              </a:rPr>
              <a:t>عروض </a:t>
            </a:r>
            <a:r>
              <a:rPr lang="ar-JO" sz="3300" dirty="0" smtClean="0">
                <a:latin typeface="Sakkal Majalla" pitchFamily="2" charset="-78"/>
                <a:cs typeface="Sakkal Majalla" pitchFamily="2" charset="-78"/>
              </a:rPr>
              <a:t>   </a:t>
            </a:r>
            <a:r>
              <a:rPr lang="ar-JO" sz="3300" dirty="0">
                <a:latin typeface="Sakkal Majalla" pitchFamily="2" charset="-78"/>
                <a:cs typeface="Sakkal Majalla" pitchFamily="2" charset="-78"/>
              </a:rPr>
              <a:t>__________ </a:t>
            </a:r>
          </a:p>
          <a:p>
            <a:pPr>
              <a:buNone/>
            </a:pPr>
            <a:endParaRPr lang="ar-SA" sz="4400" b="1" i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4400" b="1" i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he-IL" sz="4400" b="1" i="1" dirty="0">
              <a:latin typeface="Sakkal Majalla" pitchFamily="2" charset="-7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6651" y="1268760"/>
            <a:ext cx="79208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dirty="0" smtClean="0">
                <a:cs typeface="+mj-cs"/>
              </a:rPr>
              <a:t> </a:t>
            </a:r>
            <a:endParaRPr lang="he-IL" sz="2800" dirty="0">
              <a:cs typeface="+mj-cs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28596" y="1000108"/>
            <a:ext cx="81439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latin typeface="Sakkal Majalla" pitchFamily="2" charset="-78"/>
                <a:cs typeface="Sakkal Majalla" pitchFamily="2" charset="-78"/>
              </a:rPr>
              <a:t>أكتب </a:t>
            </a:r>
            <a:r>
              <a:rPr lang="ar-SA" sz="2400" dirty="0" smtClean="0">
                <a:latin typeface="Sakkal Majalla" pitchFamily="2" charset="-78"/>
                <a:cs typeface="Sakkal Majalla" pitchFamily="2" charset="-78"/>
              </a:rPr>
              <a:t>موضوعًا في التعبير لا </a:t>
            </a:r>
            <a:r>
              <a:rPr lang="ar-SA" sz="2400" smtClean="0">
                <a:latin typeface="Sakkal Majalla" pitchFamily="2" charset="-78"/>
                <a:cs typeface="Sakkal Majalla" pitchFamily="2" charset="-78"/>
              </a:rPr>
              <a:t>يتعدى </a:t>
            </a:r>
            <a:r>
              <a:rPr lang="ar-SA" sz="2400" smtClean="0">
                <a:latin typeface="Sakkal Majalla" pitchFamily="2" charset="-78"/>
                <a:cs typeface="Sakkal Majalla" pitchFamily="2" charset="-78"/>
              </a:rPr>
              <a:t>سبعة </a:t>
            </a:r>
            <a:r>
              <a:rPr lang="ar-SA" sz="2400" dirty="0">
                <a:latin typeface="Sakkal Majalla" pitchFamily="2" charset="-78"/>
                <a:cs typeface="Sakkal Majalla" pitchFamily="2" charset="-78"/>
              </a:rPr>
              <a:t>أ</a:t>
            </a:r>
            <a:r>
              <a:rPr lang="ar-SA" sz="2400" smtClean="0">
                <a:latin typeface="Sakkal Majalla" pitchFamily="2" charset="-78"/>
                <a:cs typeface="Sakkal Majalla" pitchFamily="2" charset="-78"/>
              </a:rPr>
              <a:t>سطر </a:t>
            </a:r>
            <a:r>
              <a:rPr lang="ar-SA" sz="2400" dirty="0" smtClean="0">
                <a:latin typeface="Sakkal Majalla" pitchFamily="2" charset="-78"/>
                <a:cs typeface="Sakkal Majalla" pitchFamily="2" charset="-78"/>
              </a:rPr>
              <a:t>:- </a:t>
            </a:r>
          </a:p>
          <a:p>
            <a:r>
              <a:rPr lang="ar-SA" sz="2400" dirty="0" smtClean="0">
                <a:latin typeface="Sakkal Majalla" pitchFamily="2" charset="-78"/>
                <a:cs typeface="Sakkal Majalla" pitchFamily="2" charset="-78"/>
              </a:rPr>
              <a:t>لو تسنت </a:t>
            </a:r>
            <a:r>
              <a:rPr lang="ar-SA" sz="2400" dirty="0" err="1" smtClean="0">
                <a:latin typeface="Sakkal Majalla" pitchFamily="2" charset="-78"/>
                <a:cs typeface="Sakkal Majalla" pitchFamily="2" charset="-78"/>
              </a:rPr>
              <a:t>لك</a:t>
            </a:r>
            <a:r>
              <a:rPr lang="ar-SA" sz="2400" dirty="0" smtClean="0">
                <a:latin typeface="Sakkal Majalla" pitchFamily="2" charset="-78"/>
                <a:cs typeface="Sakkal Majalla" pitchFamily="2" charset="-78"/>
              </a:rPr>
              <a:t> الفرصة في اختيار عرض من عروض السيرك التي تعرفها فماذا تختار ولماذا .</a:t>
            </a:r>
          </a:p>
          <a:p>
            <a:r>
              <a:rPr lang="ar-SA" sz="2400" dirty="0" smtClean="0">
                <a:latin typeface="Sakkal Majalla" pitchFamily="2" charset="-78"/>
                <a:cs typeface="Sakkal Majalla" pitchFamily="2" charset="-7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he-IL" sz="2400" dirty="0">
              <a:latin typeface="Sakkal Majalla" pitchFamily="2" charset="-78"/>
            </a:endParaRPr>
          </a:p>
        </p:txBody>
      </p:sp>
      <p:pic>
        <p:nvPicPr>
          <p:cNvPr id="6" name="صورة 5" descr="Dolphin_flip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96465">
            <a:off x="285720" y="5143512"/>
            <a:ext cx="1104900" cy="1371600"/>
          </a:xfrm>
          <a:prstGeom prst="rect">
            <a:avLst/>
          </a:prstGeom>
        </p:spPr>
      </p:pic>
      <p:pic>
        <p:nvPicPr>
          <p:cNvPr id="7" name="صورة 6" descr="imagesCAPC3QT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35954">
            <a:off x="5286380" y="4429132"/>
            <a:ext cx="2286016" cy="21526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7408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‫הצגה על המסך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سمة Office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User</cp:lastModifiedBy>
  <cp:revision>2</cp:revision>
  <dcterms:created xsi:type="dcterms:W3CDTF">2013-01-02T17:39:05Z</dcterms:created>
  <dcterms:modified xsi:type="dcterms:W3CDTF">2000-03-28T08:53:17Z</dcterms:modified>
</cp:coreProperties>
</file>