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29AD9-F4EC-42DB-88CA-1E73353CC2B1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4431-29D3-47BD-BC81-04C781E1674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29AD9-F4EC-42DB-88CA-1E73353CC2B1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4431-29D3-47BD-BC81-04C781E1674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29AD9-F4EC-42DB-88CA-1E73353CC2B1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4431-29D3-47BD-BC81-04C781E1674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29AD9-F4EC-42DB-88CA-1E73353CC2B1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4431-29D3-47BD-BC81-04C781E1674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29AD9-F4EC-42DB-88CA-1E73353CC2B1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4431-29D3-47BD-BC81-04C781E1674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29AD9-F4EC-42DB-88CA-1E73353CC2B1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4431-29D3-47BD-BC81-04C781E1674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29AD9-F4EC-42DB-88CA-1E73353CC2B1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4431-29D3-47BD-BC81-04C781E1674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29AD9-F4EC-42DB-88CA-1E73353CC2B1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4431-29D3-47BD-BC81-04C781E1674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29AD9-F4EC-42DB-88CA-1E73353CC2B1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4431-29D3-47BD-BC81-04C781E1674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29AD9-F4EC-42DB-88CA-1E73353CC2B1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4431-29D3-47BD-BC81-04C781E1674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29AD9-F4EC-42DB-88CA-1E73353CC2B1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4431-29D3-47BD-BC81-04C781E1674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29AD9-F4EC-42DB-88CA-1E73353CC2B1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44431-29D3-47BD-BC81-04C781E16740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youtube.com/watch?v=V0r3l5tPx7I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hwaml_com_1338232876_263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مستطيل 2"/>
          <p:cNvSpPr/>
          <p:nvPr/>
        </p:nvSpPr>
        <p:spPr>
          <a:xfrm rot="18850401">
            <a:off x="1196635" y="1643090"/>
            <a:ext cx="3448381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115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/>
                <a:latin typeface="Sakkal Majalla" pitchFamily="2" charset="-78"/>
                <a:cs typeface="Sakkal Majalla" pitchFamily="2" charset="-78"/>
              </a:rPr>
              <a:t>الإجمال</a:t>
            </a:r>
            <a:endParaRPr lang="ar-SA" sz="115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/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69464">
            <a:off x="1075507" y="2522919"/>
            <a:ext cx="3229176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مربع نص 2"/>
          <p:cNvSpPr txBox="1"/>
          <p:nvPr/>
        </p:nvSpPr>
        <p:spPr>
          <a:xfrm>
            <a:off x="1000100" y="571480"/>
            <a:ext cx="7715304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>
                <a:solidFill>
                  <a:schemeClr val="accent5">
                    <a:lumMod val="50000"/>
                  </a:schemeClr>
                </a:solidFill>
                <a:latin typeface="Sakkal Majalla" pitchFamily="2" charset="-78"/>
                <a:cs typeface="Sakkal Majalla" pitchFamily="2" charset="-78"/>
              </a:rPr>
              <a:t>تعلمنا اليوم </a:t>
            </a:r>
            <a:r>
              <a:rPr lang="ar-SA" sz="2800" dirty="0" err="1" smtClean="0">
                <a:solidFill>
                  <a:schemeClr val="accent5">
                    <a:lumMod val="50000"/>
                  </a:schemeClr>
                </a:solidFill>
                <a:latin typeface="Sakkal Majalla" pitchFamily="2" charset="-78"/>
                <a:cs typeface="Sakkal Majalla" pitchFamily="2" charset="-78"/>
              </a:rPr>
              <a:t>أعزائي</a:t>
            </a:r>
            <a:r>
              <a:rPr lang="ar-SA" sz="2800" dirty="0" smtClean="0">
                <a:solidFill>
                  <a:schemeClr val="accent5">
                    <a:lumMod val="50000"/>
                  </a:schemeClr>
                </a:solidFill>
                <a:latin typeface="Sakkal Majalla" pitchFamily="2" charset="-78"/>
                <a:cs typeface="Sakkal Majalla" pitchFamily="2" charset="-78"/>
              </a:rPr>
              <a:t> الطلاب نصًّا بعنوان: «في السيرك» يتحدث عن العروض في السيرك ويصف شعور المتفرجين أثناء العرض، ويصف ما يجري </a:t>
            </a:r>
            <a:r>
              <a:rPr lang="ar-SA" sz="2800" smtClean="0">
                <a:solidFill>
                  <a:schemeClr val="accent5">
                    <a:lumMod val="50000"/>
                  </a:schemeClr>
                </a:solidFill>
                <a:latin typeface="Sakkal Majalla" pitchFamily="2" charset="-78"/>
                <a:cs typeface="Sakkal Majalla" pitchFamily="2" charset="-78"/>
              </a:rPr>
              <a:t>داخله </a:t>
            </a:r>
            <a:r>
              <a:rPr lang="ar-SA" sz="2800" smtClean="0">
                <a:solidFill>
                  <a:schemeClr val="accent5">
                    <a:lumMod val="50000"/>
                  </a:schemeClr>
                </a:solidFill>
                <a:latin typeface="Sakkal Majalla" pitchFamily="2" charset="-78"/>
                <a:cs typeface="Sakkal Majalla" pitchFamily="2" charset="-78"/>
              </a:rPr>
              <a:t>وكيف </a:t>
            </a:r>
            <a:r>
              <a:rPr lang="ar-SA" sz="2800" dirty="0" smtClean="0">
                <a:solidFill>
                  <a:schemeClr val="accent5">
                    <a:lumMod val="50000"/>
                  </a:schemeClr>
                </a:solidFill>
                <a:latin typeface="Sakkal Majalla" pitchFamily="2" charset="-78"/>
                <a:cs typeface="Sakkal Majalla" pitchFamily="2" charset="-78"/>
              </a:rPr>
              <a:t>يقوم اللاعبون بالعمل كفريق واحد ليفرحوا قلوب المشاهدين </a:t>
            </a:r>
            <a:endParaRPr lang="he-IL" sz="2800" dirty="0">
              <a:solidFill>
                <a:schemeClr val="accent5">
                  <a:lumMod val="50000"/>
                </a:schemeClr>
              </a:solidFill>
              <a:latin typeface="Sakkal Majalla" pitchFamily="2" charset="-78"/>
            </a:endParaRPr>
          </a:p>
        </p:txBody>
      </p:sp>
      <p:sp>
        <p:nvSpPr>
          <p:cNvPr id="4" name="سهم إلى اليسار 3"/>
          <p:cNvSpPr/>
          <p:nvPr/>
        </p:nvSpPr>
        <p:spPr>
          <a:xfrm>
            <a:off x="4929190" y="2357430"/>
            <a:ext cx="2643206" cy="164307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مربع نص 4"/>
          <p:cNvSpPr txBox="1"/>
          <p:nvPr/>
        </p:nvSpPr>
        <p:spPr>
          <a:xfrm>
            <a:off x="5143504" y="3000372"/>
            <a:ext cx="250033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Sakkal Majalla" pitchFamily="2" charset="-78"/>
                <a:cs typeface="Sakkal Majalla" pitchFamily="2" charset="-78"/>
              </a:rPr>
              <a:t>اضغط هنا من فضلك </a:t>
            </a:r>
            <a:endParaRPr lang="he-IL" sz="2400" b="1" dirty="0">
              <a:latin typeface="Sakkal Majalla" pitchFamily="2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714348" y="4929198"/>
            <a:ext cx="80010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smtClean="0">
                <a:latin typeface="Sakkal Majalla" pitchFamily="2" charset="-78"/>
                <a:cs typeface="Sakkal Majalla" pitchFamily="2" charset="-78"/>
              </a:rPr>
              <a:t>ما </a:t>
            </a:r>
            <a:r>
              <a:rPr lang="ar-SA" sz="3200" smtClean="0">
                <a:latin typeface="Sakkal Majalla" pitchFamily="2" charset="-78"/>
                <a:cs typeface="Sakkal Majalla" pitchFamily="2" charset="-78"/>
              </a:rPr>
              <a:t>رأيك بالفيديو؟ </a:t>
            </a:r>
            <a:r>
              <a:rPr lang="ar-SA" sz="3200" dirty="0" smtClean="0">
                <a:latin typeface="Sakkal Majalla" pitchFamily="2" charset="-78"/>
                <a:cs typeface="Sakkal Majalla" pitchFamily="2" charset="-78"/>
              </a:rPr>
              <a:t>وكيف تربط الفيديو بالنص الذي </a:t>
            </a:r>
            <a:r>
              <a:rPr lang="ar-SA" sz="3200" dirty="0" err="1" smtClean="0">
                <a:latin typeface="Sakkal Majalla" pitchFamily="2" charset="-78"/>
                <a:cs typeface="Sakkal Majalla" pitchFamily="2" charset="-78"/>
              </a:rPr>
              <a:t>تعلمناه</a:t>
            </a:r>
            <a:r>
              <a:rPr lang="ar-SA" sz="3200" dirty="0" smtClean="0">
                <a:latin typeface="Sakkal Majalla" pitchFamily="2" charset="-78"/>
                <a:cs typeface="Sakkal Majalla" pitchFamily="2" charset="-78"/>
              </a:rPr>
              <a:t> ؟ </a:t>
            </a:r>
            <a:endParaRPr lang="he-IL" sz="3200" dirty="0">
              <a:latin typeface="Sakkal Majalla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51</Words>
  <Application>Microsoft Office PowerPoint</Application>
  <PresentationFormat>‫הצגה על המסך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سمة Office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Imran</dc:creator>
  <cp:lastModifiedBy>User</cp:lastModifiedBy>
  <cp:revision>4</cp:revision>
  <dcterms:created xsi:type="dcterms:W3CDTF">2013-01-02T17:36:34Z</dcterms:created>
  <dcterms:modified xsi:type="dcterms:W3CDTF">2000-03-28T08:51:28Z</dcterms:modified>
</cp:coreProperties>
</file>