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CACC-CD7E-4E77-BD87-8C209AA07354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2E41F-3E79-46E6-B6D5-1CE171C05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6082" name="AutoShape 2" descr="data:image/jpeg;base64,/9j/4AAQSkZJRgABAQAAAQABAAD/2wCEAAkGBhQSEBUUEhMUFRQUFBcUEBQUFBAPDxQQFBQVFBUUFBQXHCYeFxkjGRQUHy8gIycpLCwsFR4xNTAqNSYrLCkBCQoKDgwOGA8PGikcHBwpKSkpKSkpKSkpKSkpKSkpKSkpKSkpKSkpKSkpKSkpKSkpKSwpKSkpLCkpLCwpLCkpLP/AABEIALgBEgMBIgACEQEDEQH/xAAcAAACAgMBAQAAAAAAAAAAAAAFBgMEAAIHAQj/xAA+EAABAwIDBQUGBAUDBQEAAAABAAIDBBEFITEGEkFRYRMicYGRBzJCobHwFFLB0SNicuHxM0OCFlOSotIV/8QAGQEAAgMBAAAAAAAAAAAAAAAAAwQAAQIF/8QAJREAAwACAwEAAgICAwAAAAAAAAECAxESITEEE0EiYVFSFDJC/9oADAMBAAIRAxEAPwBTiRakGaEMKN4eNFz6DfoM0cZReCnyVWijRESABDAMwMsvDLZU6muAQqoxoDitJbJoP/ilG+v6pRn2g6qlLtD1Wvxsmh6jxIc1biruq5nHtDnr80YoMevxWlDRNHRKapuiEbrpTw7EgbZpgpKu6bgHSCbWrcKOOS63CKYPXOVKocrblTqFC0CKwoHUBHKwoJMowsgmsYg87EfqmoROxCoKgNUKjIUSqmKiY0MIaQsTDg8dnBC6SDNNGD0mYVGh3wNuQTbRNyS1hEdgE1UgyTc+Cdk+gXPfaM/t2tDc2xkm/C5GqubTbRPdVNpo7taBeV1rX5AFb1tGHRlttRYpbLeukMYMf/pnDcTBDj95IcHI9tLT7j3DXvEeNuSX3HqFqH0XkWmSF2VuHHmonuGnyH68146fLp1+qql98x6n7+SKgDN35m3qOPmf0C2a3TgOmtvH9lo2/mfU+PTot3uOnm79r8FoySduObfQn9Fih/Dt5D0J+axQgztKNYY/RAwUUoH5LmUMjVDU2C1nr7BDYpF7M0kIaIsbYNxPFSluqxUlHKzDy5BarDSE5j4lVjaB76slV5JjzW87LKlI9MLQFm7piOKnpcXLTqhz3qMuVMo6Jge0N7Zp9wnE7gZrhFDWFjl0DZzGb2zVE9Ou0lRkiDXpWwusuAmCnlutow0WSVRqSrip1IVmUB6woRNqi9YhEpzUCop1AQudiLTBUJo0KgkgSpYqbY80WqIlVZDmhMMiaip0y4dHa1kJoYkUFe1rSA4NfoL559Aoi2OmG5gWTTS6LmuG1zSY92c6/wAQk7voCnOLaCGP/ea4W5gOCZl7QpkXYO2jsaphA90WJ6lWey3moUasSzONxYklpDmnLqjbbbuRB8wUpfbY9j0pSON7Y0gZI8HhoTlkTmf0SFPJe5+/JdH9rEgY5rAe9J3nf0jS3muanxFvEfREx+As7WyPdupBbIX8h9/NRg3Fibc+Z8VNGzlYHnqjIXN2m2mZ48GNHU6krQQk+Gv5R4nopyy/QceC1Fzk0WHPU/58dFrZR7vj7Cxahrfux+a8U2VoYAURoShgV/DnZrmUNytjHRQXRaLD7qhh7kwUxyWZQyloGVGFiyXsUw9O8qDYlT3BRd6JrZzHE6ayATiyeMWo0o4hS2R4sVy49AtxWq2c1Y2NFFjGlG8ArS1wCD9kVYoHWeFC0dm2erbgJ0oZbhcy2aqMguh4XOLBWiqDo0VWoCsxuyUFQtgwJWhBJtUdreKBTnNWEkhkVaQK05QlqFQRA6aFV2RZoo+NRNp80JoKmS0cKs1dK0yQEgf6lr+LTb5r2mYrdZRGSKzfeaQ5h/mbmFEaL2z7QZIw4C7XOuLCyf56SMsN2Mtb8rVzDZatLqrvgtdxacs+i6HV1d+7wGvitqtIHWN1XQLbhETNI23Ofut4rWogjA9xuXSytSvS1tni3Z05a33ngtFtQCNUs6HJjSOW7W7RSGoeY3kMDrMb3XtsMr94HVD4sfY9obU0kbwMt+MdjL43Fl5V04YQX6kgNHMk2HzVmjwVxq2U9TeHfmMAcNyRrZPdacjYt3rAnqm4nroSyf8Abso1GFUr86aZzXH/AGpwAfBrxqVSFG5jt1zSCNQRmbpok2Gcx+5Juk71iQb58bg5jVH8U2TYKJkzJHOIF43PsMuLTx3T1WXk09MJPzulyRz59O7U5D71VasltZjf+XM+KNSgPbfMHQjQhw4INPDY8c/vzWlewdxor7rv5vkB6LFtny/9l6taA6GFXaDVUwEUwynuQuexyPRgw4o3DJkh1JTZIlBAVSGCZr1WqmXCuiJaSxrTLQo4lRpVrsNubWXSKqguqH/445KpbTLpJo5o/A+i9GDHgE/zYQL6KN+G5aJqXsVrGkc+kw4hVDDZwTjXUViUvYlDZE0BaDeB4hay6Bg2JXsuM0uIbpTdgOPdVYJnY6WquFJJJdKmGYwCNUUGIdVrYPR7XOQGodmitTUXCDznNWbRhWgC9XoQ6CI8LFgiRHC8LdO/db4uJ0aOqa6PYuFucji/z3G+gzQzYmQR8BmeQzKPUOETHSN3mN36prb2FO3utY3wAv66oNiO2sbNCPVU6Um5iq8RLT4M1p3pWtvzGvmoZZbONshfJKuKe0VhNr+iqUvtFbcA6cL2KC75DcYqSG6aryulrGsLmqn7tPEXuAzJIZG2/wCZxyHgM07UUDZmMc+Pc3swDdjvMcLolUyCJlo2tA1uSGsHVbnFt7bMXla/jK7Pl7HMOmjqnx1DS2SPItOYuRcFpGRFrEEZFPuNbMy1cD6uFzQY44atoN957xCJHhttCN0nPwQz2l45HUYg3ccHlkW7I4aE7xIHkL+qY8D2hdT4Yx7WCQGnmic1xLReJ8rWm4B+F4FuIsncdbXRz8ktPsobX4x2dXv5bkzGSsyztM1r7k+YHktK6rLcNgYT8BcfAuJb8rIVjUPb4fQP4mlEJ570bjED5bvyVfbKvAPZs91gDB4NAaPok8y/ls6/xt8H/QqQ17t852zs7TS/dP6KSsd68TqfJD3/AF18/wC6m/EXbbjoeeSJP9HPydNplY/0t88z5m6xemp6/Jeou2L7Q1xjNMOFtsl+E5o9h8i57HcY10miJRhCKCbJEPxOStB9ForOzWkTlZiataKb0VjDdeOgV1sS0mAAWlJnkCJYM1UmjAVqqnsgtRXXJRIB2D8QYM0pY01M1bU8kBngLymddCrYpOpiXZK5RwPYb3KaKLAbnRXJcDsNFjYPRFg2KEalMdNi90nVEBjK8hxM3tdQ0PgxC/FaGW5S9RV1+KL00l1smi+FuwXNgo2o9sph+/Lvn3Y9ORedPvwQrejcrbGXAsP7CHMd52bv2Q/GcdMYJvpor2J19hu8Vz3aqv3zYaJS7/wP4ce32Csc2xkeT3rD9EsTYySdfNN+AYBG9hfKwO38mgjRo4jxKYsP9mNJM3efHuMOhaXBx/pPAdVFj62wl/QpekJOzlPDUuEXYmV7uW8ZB1FvdC6Rs57MIKR/buvJILGNryHMi5kfmd1OnBMmFYVTUUe5BEyJvGw77iOL3HNx8UJx7a5sTSd61tFrSkA7vI9LomxfHxG1xsRbicguNbZ7fSSFzGSEDPiQFttjtpLKzWzHEhvAuI5cwFzudxJz46rcJ12TJaxrS9LVG5wdvHU535g6JpptumRUopnRudYzEuDgABMG2GnME+aUDU2aOYFh4a/uso6EyXN7C4B4uJOtgm0+Jz23R0vZ1zJcMpmPeGuZJKW3zswSkm/q70SvtM8dq4A3uTnzBNwVoavcYGM0A3WC9xu8Tble/iULq6i51vYWCXyapnS+enENELRdykfDu3JOf6cLdV7TMVmZlxbU8Fma0wOSOS2Ufw/3crFsafx9ViLsX4jMwonQy2QoFEaIZJKg8PsYqaqyRGnmJQalajdDEohv9BWDRXIiqcanEtltAWWzJYKjVz5KGauQ2qrlbotSV6+fIoE6bNTYjWIWZclrG+yZJ6PKqVTYdS3VC93JgwuLROb6EK6C+H0ItopKijy0V6ibkvarRY0DEjGqYAFJlQbPTrtBUjNIVRLd6iNDBhsiZqJyUcMenLAKJ88gZGLuPkAOZPJb2aQTgjLiGgXJNgONzouh4fQCCEN5C7zzeVFgWyTach7nb8lsvytPMc1cxEXG6PFyWyPfgbGuxXxKpLnH0SfV7rpw15s3WTnuDgOp0TpX0lrpXj9ntRVVDXuduUxJ7U3tLut+Fo5u0vw1SiltnSmpmdsadmaFlTeRrd2Fps3gHW+FvQZZoxiuMthFzYWHdHAD74KOtrmU8QZGA1jGhrGjIBoGVly/avaYvJa0orr9IXmOTdPwIY9t+Se6Tl1ySzJUl7XVFUT2QzazQyHgPAqPCsM3j202Ubc2g5B38zr/AA/VLu0uOmofYf6bfcHP+Y/eiuY2y8mVQugfieJOnlL3ZcGtGTWMGjQEPkdmvXy8l5T05ebDzPABMpJHNbdMkoIO0fYhxFrnd16C/AI057IW5NAPAD7+aqOqmQt3WZnj1PMof2pcbnUqm9hZXEtvrCbnidTxUUcayNqvQRIFVoZlNklNGr34fJb0lLmiDqfL7ug8uxjj0ADEOX1XiIGIX0+ixF5C/AlCK0QyCFtailHoh0BlhiB6PUOiXqZlyEz4fDkFUjPLottCq1c1gru6heJFbfRS7YIqawhC6jEeq3rpNUDqZFhByapq7qA1CpukXgcty9GK7ClLmUx4alqiKYKB6OqEskDLDPYIfimIWBzWjpjZAcVn1zRkxfQBx6uuSlVsl3InjE2qDRuzVsgxYdIuqezGXdfK7kwAeq5JhxzC6v7O2fwpXdWj5XWMj1IXEtsfm4rutucydBxW9M3f8Tr4pYrZ3doLcEwYFLus3nfNKTW3oeqdTtBeLBmD3hdQYpXNjbYW6DgocT2kayO4OZ05pTxDG+6STmt1SS0gUYqfdC/tdjxzF9Uo4fCHu35MwPdbwc7r/KPmvdoa/fefHzUkFJI6mkezSNmR65adbLEIYyPigTtbj5d/CYch/qHmfy+ASlJNwW9XNn9Ue2T2eDx20o7oP8NvBxHE9E11COeuWWtIG0GzksoDrbreBdqfAI7SYHFG3v5+Ol0ZrJ/TpkAl3Eqwk2ugu3Q9OGMa/ss1MMJbky3K1kuTRAO7uilnrSchkFA0KwNtN9FmnjuUeoKDRUcGprm6bqKkS912NYo62QQ0SuOo8lejhsc1HVSiyDsPoDmh6BeKwZhz+S8RORniigYC3VSU0tkcxGgyKXXZFM1JyUxjw/MhNtCMglDBATZONG020Q0uwqLTxkgOLOsj0pySzi8ylhoQvVpQiVl0VqDdVhT3QxjQMMC17JFJILKnKrJxMgksi9JVJfL1PDULSZPwOhhmr8kExCqusfUofVSI6sFXysB4k/NDo3Zq9XNuqDWZoqeznZMdQ+w5hpzXYtgI7UZP5nn5Cy4zhxzC7lshBu0EPUF3qUPM+gmFdlsmzlPX1waywKgdYlDKqW/kkN6OglsE4pjJvcnRAKvGd4GxVrHIrnJLk7LLchaevDyJvaSgXtnqdB1XSsPpo2wiNtizdIOYzByJK5aHAEHj9UaoMRJsBbqeATEvQrccyhWez9ranKQOhuSfzj+W/wCqKzSNa0NYLNaLC3IKWoqLiw04nihFbVhoIWap0bjHMeFfE8StkM7jPy+/kl+olupqma5VbdWpnQDJk2yMBbxMuQF4Qr2EU+9IFqvAcrbGXBaDIJppoQAq+FUNmon2FtEg3tnUS0tFWZ2SF1WYROojVGSNRFgowdV6r3Z9F6tlDFXw90pInILzbmm3aTEhHEQD3nZDpzKUMPj3nJ7J6caToWzGFgRtJ1IumhtOLZIbgjP4bfBFQ2yLKWitvYJxQ7gSfiM1ymfaio3WJBqa7NLZJ7HsHaPS7NbteEOfVZrPxSDodmNliokQud6lmqEPmnUGseDZksqjEyi1W7Qs7OjjwJE4mKhlN1sCsKtUHrBLRQniVX8OicjVH2aNFHD+v512eUUJuBzyC+haKl7Onij/ACxtB8bZrjuxOCmorI2AZNcHv6Nbn9bLtVUe90V5Xs48RxYJnFmnPwQetfuhGq/If4Svi0uSTY5IErZ7lCapqsTVGZQysqrosol0QudnYInQsFvqgrX5qwK+wRASpBXEa6wsFWwvBTUBz3EhoyaeblBhmGyVclm5NHvuPutH6ldAgw9sbGsaMmiw/crUyDu9+CRLsa/4XAoTXYBLF7zTbmMwuoCBayxgixF/FG1sXb0cfcxH9kqS7yfJHMa2aje0uaN1wF8tFtsfQ7sYJGZJKDmXGQ2D+VDRSQ2apnr1gsAoZXhIj5DNHdVXwW1VbE8XZFm52nBJ+J7aucbMRYh14VVqfRz3W8x6rFzX/qSXmfULEX8NAf8AkSM2LVxkP0RHAqW9kFhbvOTngVLYBHyMUxx+xqwaXdFiis9UA25Q2liyUOInI5qlkcov8abFjanFd8nkMgkeqq0xY7xSViEuapVy7DpcPCY12alZVING65V6ILF9HX+WeZYfNdahq2a1b7qBs7UYUjTdWLYhalQK1o8utXOWOcoHvW0hXJk0Sdotwqm8uj+zb2cvqXNnqGlsDc2NNw6Q8Db8v1RJ6OR9OZa2xw9mOzH4el7Z4tJMAbHVsfwjz180ernbuaLOIAsNALAdEIxBm8Cs2zkS9vYr11ZclLGM1SZ8RoLXSVizbHVAXo2taA85JKHyhWqiosh8sqYlC1s1c5XsCwZ1TKGD3RnI7gG/uosJwh9TJusGXxOPutHVdQwfCmU8YYwf1Hi48yjTICqLdFh7ImBkbQ1o+7nmVMadTRC6n7NG0B2DnwKpNEjEjVTnAWlJlsBzxEg+B+izCIN1gCvVLRuO8FXY8NaPBK/W/EN/IvWWXvS1tHtC2Ftge9wUuO472TCePC6526R0zzJIeOXPwA5pbFi5dscq9dL02mfJUOLnE25XsAOp4KSnpW33WjecfFrP3K1kkvlw4D9T16q7gWGzPka6KNz7HvECzA06hzzkMl0VjfETnPjWRL1ftkJhI+KEdO9/8rE6O2KcTfdZnn7/APZYgayf6nX4/L/uU8Mw7MJ3wmmsAh+H0ATHRw2CE3tnOektFpgsELxOXIopKckAxV+SzTMwuxOxubVJtaLlOOJQFxKCTYQSrh6DrHyfYDgYr0TVOcKLV5uW1Wbezv8AyY0kbLy61c5aFyGdF1o2Llo5y1c5RuK2kLZMh49yiLlsVrZERz8lNjn7LNmG1dXvyi8UIDnA6Of8LT01Pku+moAbZosBw0y6JL9nOz/4SiaHC0kv8STmCdB5CyZHlRs4WZ87JpXodVShua3lly+7IJi1bZpQ29EmQHtNj24DZc2xHF3PcjuPSl5OaVKplitQv8msj0tIidLdF8F2akqDc92Pi46n+kcVZ2R2VdUO3y27BoNGnqTyXTqTB2tABu48m2DG+acjC68EbyJArDcPZCwMjFgNeZPMnmr8auDD7HRvmXOt9FI6DPU+Vmi3QBMTgYHmaNyGdh45H0Xpm/KCfAO+q3kFtP7rRruZ8EVYUZdMqzTO5H0VGWQ9US7exUEr23uWg8jxV/iK2UJqZ5bprpewvzsCqdU0humaOslYDla/HLP11Xszt7kRfQoOT5Fk9YfFnePpI5Ri+D1VRJcRuLARbMG99Mgb21Vii2ImcQJLRMHEh0kh/pY3Um+pIC6S95H36qJz76H9ESPnUlVnqt/2LGH7GU8RDpd99tWvtY6/BGLDwLymQYlA0BocLfC27Wd3P3W2tqse421P34qrMR8TWu8WjPzRuOgBd/Gx8n/+LliHfh4v+yz5/usV6IH4qcBX4WWCxYuEdNnk+iAYisWIdBIBJpLlSDCb8F4sWA6eiCqwrLRL1fh9lixWdHDkoESxWUJXixaOjNN+nhWhCxYrMUjXdTd7NNl/xVUHvF4obOdyL/hb8rrFi0c/6nxh6O57tlo5pN14sVHEKdcLNzSRj1eBcArFixXoeBInfJNII4ml7ibANBP+EwYf7Mxk6qkJJ/2o/oXLFi6XzY5a7EvotpjrS0YY0NDQ1jcmsbkP+XNW78PRerF0da8Ejx1rdVE56xYrIRSO4qErFihDU5qM044rFihRBLSZ5KORrgsWKFmriba+XJRm/JYsUIeOdYfRQuP+eOa8WKyzXe6rFixQh//Z"/>
          <p:cNvSpPr>
            <a:spLocks noChangeAspect="1" noChangeArrowheads="1"/>
          </p:cNvSpPr>
          <p:nvPr/>
        </p:nvSpPr>
        <p:spPr bwMode="auto">
          <a:xfrm>
            <a:off x="8694738" y="-8509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6084" name="AutoShape 4" descr="data:image/jpeg;base64,/9j/4AAQSkZJRgABAQAAAQABAAD/2wCEAAkGBhQSEBUUEhMUFRQUFBcUEBQUFBAPDxQQFBQVFBUUFBQXHCYeFxkjGRQUHy8gIycpLCwsFR4xNTAqNSYrLCkBCQoKDgwOGA8PGikcHBwpKSkpKSkpKSkpKSkpKSkpKSkpKSkpKSkpKSkpKSkpKSkpKSwpKSkpLCkpLCwpLCkpLP/AABEIALgBEgMBIgACEQEDEQH/xAAcAAACAgMBAQAAAAAAAAAAAAAFBgMEAAIHAQj/xAA+EAABAwIDBQUGBAUDBQEAAAABAAIDBBEFITEGEkFRYRMicYGRBzJCobHwFFLB0SNicuHxM0OCFlOSotIV/8QAGQEAAgMBAAAAAAAAAAAAAAAAAwQAAQIF/8QAJREAAwACAwEAAgICAwAAAAAAAAECAxESITEEE0EiYVFSFDJC/9oADAMBAAIRAxEAPwBTiRakGaEMKN4eNFz6DfoM0cZReCnyVWijRESABDAMwMsvDLZU6muAQqoxoDitJbJoP/ilG+v6pRn2g6qlLtD1Wvxsmh6jxIc1biruq5nHtDnr80YoMevxWlDRNHRKapuiEbrpTw7EgbZpgpKu6bgHSCbWrcKOOS63CKYPXOVKocrblTqFC0CKwoHUBHKwoJMowsgmsYg87EfqmoROxCoKgNUKjIUSqmKiY0MIaQsTDg8dnBC6SDNNGD0mYVGh3wNuQTbRNyS1hEdgE1UgyTc+Cdk+gXPfaM/t2tDc2xkm/C5GqubTbRPdVNpo7taBeV1rX5AFb1tGHRlttRYpbLeukMYMf/pnDcTBDj95IcHI9tLT7j3DXvEeNuSX3HqFqH0XkWmSF2VuHHmonuGnyH68146fLp1+qql98x6n7+SKgDN35m3qOPmf0C2a3TgOmtvH9lo2/mfU+PTot3uOnm79r8FoySduObfQn9Fih/Dt5D0J+axQgztKNYY/RAwUUoH5LmUMjVDU2C1nr7BDYpF7M0kIaIsbYNxPFSluqxUlHKzDy5BarDSE5j4lVjaB76slV5JjzW87LKlI9MLQFm7piOKnpcXLTqhz3qMuVMo6Jge0N7Zp9wnE7gZrhFDWFjl0DZzGb2zVE9Ou0lRkiDXpWwusuAmCnlutow0WSVRqSrip1IVmUB6woRNqi9YhEpzUCop1AQudiLTBUJo0KgkgSpYqbY80WqIlVZDmhMMiaip0y4dHa1kJoYkUFe1rSA4NfoL559Aoi2OmG5gWTTS6LmuG1zSY92c6/wAQk7voCnOLaCGP/ea4W5gOCZl7QpkXYO2jsaphA90WJ6lWey3moUasSzONxYklpDmnLqjbbbuRB8wUpfbY9j0pSON7Y0gZI8HhoTlkTmf0SFPJe5+/JdH9rEgY5rAe9J3nf0jS3muanxFvEfREx+As7WyPdupBbIX8h9/NRg3Fibc+Z8VNGzlYHnqjIXN2m2mZ48GNHU6krQQk+Gv5R4nopyy/QceC1Fzk0WHPU/58dFrZR7vj7Cxahrfux+a8U2VoYAURoShgV/DnZrmUNytjHRQXRaLD7qhh7kwUxyWZQyloGVGFiyXsUw9O8qDYlT3BRd6JrZzHE6ayATiyeMWo0o4hS2R4sVy49AtxWq2c1Y2NFFjGlG8ArS1wCD9kVYoHWeFC0dm2erbgJ0oZbhcy2aqMguh4XOLBWiqDo0VWoCsxuyUFQtgwJWhBJtUdreKBTnNWEkhkVaQK05QlqFQRA6aFV2RZoo+NRNp80JoKmS0cKs1dK0yQEgf6lr+LTb5r2mYrdZRGSKzfeaQ5h/mbmFEaL2z7QZIw4C7XOuLCyf56SMsN2Mtb8rVzDZatLqrvgtdxacs+i6HV1d+7wGvitqtIHWN1XQLbhETNI23Ofut4rWogjA9xuXSytSvS1tni3Z05a33ngtFtQCNUs6HJjSOW7W7RSGoeY3kMDrMb3XtsMr94HVD4sfY9obU0kbwMt+MdjL43Fl5V04YQX6kgNHMk2HzVmjwVxq2U9TeHfmMAcNyRrZPdacjYt3rAnqm4nroSyf8Abso1GFUr86aZzXH/AGpwAfBrxqVSFG5jt1zSCNQRmbpok2Gcx+5Juk71iQb58bg5jVH8U2TYKJkzJHOIF43PsMuLTx3T1WXk09MJPzulyRz59O7U5D71VasltZjf+XM+KNSgPbfMHQjQhw4INPDY8c/vzWlewdxor7rv5vkB6LFtny/9l6taA6GFXaDVUwEUwynuQuexyPRgw4o3DJkh1JTZIlBAVSGCZr1WqmXCuiJaSxrTLQo4lRpVrsNubWXSKqguqH/445KpbTLpJo5o/A+i9GDHgE/zYQL6KN+G5aJqXsVrGkc+kw4hVDDZwTjXUViUvYlDZE0BaDeB4hay6Bg2JXsuM0uIbpTdgOPdVYJnY6WquFJJJdKmGYwCNUUGIdVrYPR7XOQGodmitTUXCDznNWbRhWgC9XoQ6CI8LFgiRHC8LdO/db4uJ0aOqa6PYuFucji/z3G+gzQzYmQR8BmeQzKPUOETHSN3mN36prb2FO3utY3wAv66oNiO2sbNCPVU6Um5iq8RLT4M1p3pWtvzGvmoZZbONshfJKuKe0VhNr+iqUvtFbcA6cL2KC75DcYqSG6aryulrGsLmqn7tPEXuAzJIZG2/wCZxyHgM07UUDZmMc+Pc3swDdjvMcLolUyCJlo2tA1uSGsHVbnFt7bMXla/jK7Pl7HMOmjqnx1DS2SPItOYuRcFpGRFrEEZFPuNbMy1cD6uFzQY44atoN957xCJHhttCN0nPwQz2l45HUYg3ccHlkW7I4aE7xIHkL+qY8D2hdT4Yx7WCQGnmic1xLReJ8rWm4B+F4FuIsncdbXRz8ktPsobX4x2dXv5bkzGSsyztM1r7k+YHktK6rLcNgYT8BcfAuJb8rIVjUPb4fQP4mlEJ570bjED5bvyVfbKvAPZs91gDB4NAaPok8y/ls6/xt8H/QqQ17t852zs7TS/dP6KSsd68TqfJD3/AF18/wC6m/EXbbjoeeSJP9HPydNplY/0t88z5m6xemp6/Jeou2L7Q1xjNMOFtsl+E5o9h8i57HcY10miJRhCKCbJEPxOStB9ForOzWkTlZiataKb0VjDdeOgV1sS0mAAWlJnkCJYM1UmjAVqqnsgtRXXJRIB2D8QYM0pY01M1bU8kBngLymddCrYpOpiXZK5RwPYb3KaKLAbnRXJcDsNFjYPRFg2KEalMdNi90nVEBjK8hxM3tdQ0PgxC/FaGW5S9RV1+KL00l1smi+FuwXNgo2o9sph+/Lvn3Y9ORedPvwQrejcrbGXAsP7CHMd52bv2Q/GcdMYJvpor2J19hu8Vz3aqv3zYaJS7/wP4ce32Csc2xkeT3rD9EsTYySdfNN+AYBG9hfKwO38mgjRo4jxKYsP9mNJM3efHuMOhaXBx/pPAdVFj62wl/QpekJOzlPDUuEXYmV7uW8ZB1FvdC6Rs57MIKR/buvJILGNryHMi5kfmd1OnBMmFYVTUUe5BEyJvGw77iOL3HNx8UJx7a5sTSd61tFrSkA7vI9LomxfHxG1xsRbicguNbZ7fSSFzGSEDPiQFttjtpLKzWzHEhvAuI5cwFzudxJz46rcJ12TJaxrS9LVG5wdvHU535g6JpptumRUopnRudYzEuDgABMG2GnME+aUDU2aOYFh4a/uso6EyXN7C4B4uJOtgm0+Jz23R0vZ1zJcMpmPeGuZJKW3zswSkm/q70SvtM8dq4A3uTnzBNwVoavcYGM0A3WC9xu8Tble/iULq6i51vYWCXyapnS+enENELRdykfDu3JOf6cLdV7TMVmZlxbU8Fma0wOSOS2Ufw/3crFsafx9ViLsX4jMwonQy2QoFEaIZJKg8PsYqaqyRGnmJQalajdDEohv9BWDRXIiqcanEtltAWWzJYKjVz5KGauQ2qrlbotSV6+fIoE6bNTYjWIWZclrG+yZJ6PKqVTYdS3VC93JgwuLROb6EK6C+H0ItopKijy0V6ibkvarRY0DEjGqYAFJlQbPTrtBUjNIVRLd6iNDBhsiZqJyUcMenLAKJ88gZGLuPkAOZPJb2aQTgjLiGgXJNgONzouh4fQCCEN5C7zzeVFgWyTach7nb8lsvytPMc1cxEXG6PFyWyPfgbGuxXxKpLnH0SfV7rpw15s3WTnuDgOp0TpX0lrpXj9ntRVVDXuduUxJ7U3tLut+Fo5u0vw1SiltnSmpmdsadmaFlTeRrd2Fps3gHW+FvQZZoxiuMthFzYWHdHAD74KOtrmU8QZGA1jGhrGjIBoGVly/avaYvJa0orr9IXmOTdPwIY9t+Se6Tl1ySzJUl7XVFUT2QzazQyHgPAqPCsM3j202Ubc2g5B38zr/AA/VLu0uOmofYf6bfcHP+Y/eiuY2y8mVQugfieJOnlL3ZcGtGTWMGjQEPkdmvXy8l5T05ebDzPABMpJHNbdMkoIO0fYhxFrnd16C/AI057IW5NAPAD7+aqOqmQt3WZnj1PMof2pcbnUqm9hZXEtvrCbnidTxUUcayNqvQRIFVoZlNklNGr34fJb0lLmiDqfL7ug8uxjj0ADEOX1XiIGIX0+ixF5C/AlCK0QyCFtailHoh0BlhiB6PUOiXqZlyEz4fDkFUjPLottCq1c1gru6heJFbfRS7YIqawhC6jEeq3rpNUDqZFhByapq7qA1CpukXgcty9GK7ClLmUx4alqiKYKB6OqEskDLDPYIfimIWBzWjpjZAcVn1zRkxfQBx6uuSlVsl3InjE2qDRuzVsgxYdIuqezGXdfK7kwAeq5JhxzC6v7O2fwpXdWj5XWMj1IXEtsfm4rutucydBxW9M3f8Tr4pYrZ3doLcEwYFLus3nfNKTW3oeqdTtBeLBmD3hdQYpXNjbYW6DgocT2kayO4OZ05pTxDG+6STmt1SS0gUYqfdC/tdjxzF9Uo4fCHu35MwPdbwc7r/KPmvdoa/fefHzUkFJI6mkezSNmR65adbLEIYyPigTtbj5d/CYch/qHmfy+ASlJNwW9XNn9Ue2T2eDx20o7oP8NvBxHE9E11COeuWWtIG0GzksoDrbreBdqfAI7SYHFG3v5+Ol0ZrJ/TpkAl3Eqwk2ugu3Q9OGMa/ss1MMJbky3K1kuTRAO7uilnrSchkFA0KwNtN9FmnjuUeoKDRUcGprm6bqKkS912NYo62QQ0SuOo8lejhsc1HVSiyDsPoDmh6BeKwZhz+S8RORniigYC3VSU0tkcxGgyKXXZFM1JyUxjw/MhNtCMglDBATZONG020Q0uwqLTxkgOLOsj0pySzi8ylhoQvVpQiVl0VqDdVhT3QxjQMMC17JFJILKnKrJxMgksi9JVJfL1PDULSZPwOhhmr8kExCqusfUofVSI6sFXysB4k/NDo3Zq9XNuqDWZoqeznZMdQ+w5hpzXYtgI7UZP5nn5Cy4zhxzC7lshBu0EPUF3qUPM+gmFdlsmzlPX1waywKgdYlDKqW/kkN6OglsE4pjJvcnRAKvGd4GxVrHIrnJLk7LLchaevDyJvaSgXtnqdB1XSsPpo2wiNtizdIOYzByJK5aHAEHj9UaoMRJsBbqeATEvQrccyhWez9ranKQOhuSfzj+W/wCqKzSNa0NYLNaLC3IKWoqLiw04nihFbVhoIWap0bjHMeFfE8StkM7jPy+/kl+olupqma5VbdWpnQDJk2yMBbxMuQF4Qr2EU+9IFqvAcrbGXBaDIJppoQAq+FUNmon2FtEg3tnUS0tFWZ2SF1WYROojVGSNRFgowdV6r3Z9F6tlDFXw90pInILzbmm3aTEhHEQD3nZDpzKUMPj3nJ7J6caToWzGFgRtJ1IumhtOLZIbgjP4bfBFQ2yLKWitvYJxQ7gSfiM1ymfaio3WJBqa7NLZJ7HsHaPS7NbteEOfVZrPxSDodmNliokQud6lmqEPmnUGseDZksqjEyi1W7Qs7OjjwJE4mKhlN1sCsKtUHrBLRQniVX8OicjVH2aNFHD+v512eUUJuBzyC+haKl7Onij/ACxtB8bZrjuxOCmorI2AZNcHv6Nbn9bLtVUe90V5Xs48RxYJnFmnPwQetfuhGq/If4Svi0uSTY5IErZ7lCapqsTVGZQysqrosol0QudnYInQsFvqgrX5qwK+wRASpBXEa6wsFWwvBTUBz3EhoyaeblBhmGyVclm5NHvuPutH6ldAgw9sbGsaMmiw/crUyDu9+CRLsa/4XAoTXYBLF7zTbmMwuoCBayxgixF/FG1sXb0cfcxH9kqS7yfJHMa2aje0uaN1wF8tFtsfQ7sYJGZJKDmXGQ2D+VDRSQ2apnr1gsAoZXhIj5DNHdVXwW1VbE8XZFm52nBJ+J7aucbMRYh14VVqfRz3W8x6rFzX/qSXmfULEX8NAf8AkSM2LVxkP0RHAqW9kFhbvOTngVLYBHyMUxx+xqwaXdFiis9UA25Q2liyUOInI5qlkcov8abFjanFd8nkMgkeqq0xY7xSViEuapVy7DpcPCY12alZVING65V6ILF9HX+WeZYfNdahq2a1b7qBs7UYUjTdWLYhalQK1o8utXOWOcoHvW0hXJk0Sdotwqm8uj+zb2cvqXNnqGlsDc2NNw6Q8Db8v1RJ6OR9OZa2xw9mOzH4el7Z4tJMAbHVsfwjz180ernbuaLOIAsNALAdEIxBm8Cs2zkS9vYr11ZclLGM1SZ8RoLXSVizbHVAXo2taA85JKHyhWqiosh8sqYlC1s1c5XsCwZ1TKGD3RnI7gG/uosJwh9TJusGXxOPutHVdQwfCmU8YYwf1Hi48yjTICqLdFh7ImBkbQ1o+7nmVMadTRC6n7NG0B2DnwKpNEjEjVTnAWlJlsBzxEg+B+izCIN1gCvVLRuO8FXY8NaPBK/W/EN/IvWWXvS1tHtC2Ftge9wUuO472TCePC6526R0zzJIeOXPwA5pbFi5dscq9dL02mfJUOLnE25XsAOp4KSnpW33WjecfFrP3K1kkvlw4D9T16q7gWGzPka6KNz7HvECzA06hzzkMl0VjfETnPjWRL1ftkJhI+KEdO9/8rE6O2KcTfdZnn7/APZYgayf6nX4/L/uU8Mw7MJ3wmmsAh+H0ATHRw2CE3tnOektFpgsELxOXIopKckAxV+SzTMwuxOxubVJtaLlOOJQFxKCTYQSrh6DrHyfYDgYr0TVOcKLV5uW1Wbezv8AyY0kbLy61c5aFyGdF1o2Llo5y1c5RuK2kLZMh49yiLlsVrZERz8lNjn7LNmG1dXvyi8UIDnA6Of8LT01Pku+moAbZosBw0y6JL9nOz/4SiaHC0kv8STmCdB5CyZHlRs4WZ87JpXodVShua3lly+7IJi1bZpQ29EmQHtNj24DZc2xHF3PcjuPSl5OaVKplitQv8msj0tIidLdF8F2akqDc92Pi46n+kcVZ2R2VdUO3y27BoNGnqTyXTqTB2tABu48m2DG+acjC68EbyJArDcPZCwMjFgNeZPMnmr8auDD7HRvmXOt9FI6DPU+Vmi3QBMTgYHmaNyGdh45H0Xpm/KCfAO+q3kFtP7rRruZ8EVYUZdMqzTO5H0VGWQ9US7exUEr23uWg8jxV/iK2UJqZ5bprpewvzsCqdU0humaOslYDla/HLP11Xszt7kRfQoOT5Fk9YfFnePpI5Ri+D1VRJcRuLARbMG99Mgb21Vii2ImcQJLRMHEh0kh/pY3Um+pIC6S95H36qJz76H9ESPnUlVnqt/2LGH7GU8RDpd99tWvtY6/BGLDwLymQYlA0BocLfC27Wd3P3W2tqse421P34qrMR8TWu8WjPzRuOgBd/Gx8n/+LliHfh4v+yz5/usV6IH4qcBX4WWCxYuEdNnk+iAYisWIdBIBJpLlSDCb8F4sWA6eiCqwrLRL1fh9lixWdHDkoESxWUJXixaOjNN+nhWhCxYrMUjXdTd7NNl/xVUHvF4obOdyL/hb8rrFi0c/6nxh6O57tlo5pN14sVHEKdcLNzSRj1eBcArFixXoeBInfJNII4ml7ibANBP+EwYf7Mxk6qkJJ/2o/oXLFi6XzY5a7EvotpjrS0YY0NDQ1jcmsbkP+XNW78PRerF0da8Ejx1rdVE56xYrIRSO4qErFihDU5qM044rFihRBLSZ5KORrgsWKFmriba+XJRm/JYsUIeOdYfRQuP+eOa8WKyzXe6rFixQh//Z"/>
          <p:cNvSpPr>
            <a:spLocks noChangeAspect="1" noChangeArrowheads="1"/>
          </p:cNvSpPr>
          <p:nvPr/>
        </p:nvSpPr>
        <p:spPr bwMode="auto">
          <a:xfrm>
            <a:off x="8694738" y="-8509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46086" name="Picture 6" descr="http://zajel-press.com/images/uploads/072012/view_1341323487.jpg"/>
          <p:cNvPicPr>
            <a:picLocks noChangeAspect="1" noChangeArrowheads="1"/>
          </p:cNvPicPr>
          <p:nvPr/>
        </p:nvPicPr>
        <p:blipFill>
          <a:blip r:embed="rId2" cstate="print">
            <a:lum bright="14000"/>
          </a:blip>
          <a:srcRect/>
          <a:stretch>
            <a:fillRect/>
          </a:stretch>
        </p:blipFill>
        <p:spPr bwMode="auto">
          <a:xfrm>
            <a:off x="5004048" y="0"/>
            <a:ext cx="4139952" cy="6858000"/>
          </a:xfrm>
          <a:prstGeom prst="rect">
            <a:avLst/>
          </a:prstGeom>
          <a:noFill/>
        </p:spPr>
      </p:pic>
      <p:sp>
        <p:nvSpPr>
          <p:cNvPr id="46088" name="AutoShape 8" descr="data:image/jpeg;base64,/9j/4AAQSkZJRgABAQAAAQABAAD/2wCEAAkGBhQSERUTExQWFRUWGBcXFxgYGBcYFRkaFxgXGBYYHBwYHCYeFxwjHBcXHy8gJCcpLCwsFR4xNTAqNSYrLCkBCQoKDgwOGg8PGiwkHyQsLCkvLSosLCwvKSkqLCwsKSwtLCwsLCwsLCwsLCwsLCwsLCwsKSwsLCwsKSwsKSwsKf/AABEIANQA7gMBIgACEQEDEQH/xAAbAAACAgMBAAAAAAAAAAAAAAAEBQMGAAIHAf/EAEAQAAECBAQDBgUCBAYBBAMAAAECEQADBCEFEjFBUWFxBhMigZGhMrHB0fBC4RRSYvEHIzNygpIVFlOywhckg//EABoBAAMBAQEBAAAAAAAAAAAAAAIDBAEFAAb/xAAuEQACAgEDAwMCBgMBAQAAAAABAgARAxIhMQRBURMiYTJxgZGhscHRQuHw8QX/2gAMAwEAAhEDEQA/AKsUvA1Umxg1EmzvEE1L6xSYi5XJlEXcx4cOfSHK0RGwBhdT1xOcNiJVK0OytzAlQQ8eqbcVFMby0xOWMHyKMJDn7P0Gp82EIfKEjkxl5BThr/nvB5WWeyRxV9BvE9LTbgab6+mwiOfTEkZUuTufn+8JOZjxtHegBzIVVJGij5AfJ4WVilKLZi3M/QQ6XKSPCNN1Nc63Pv6RAaQFmHPoIwEnkzSgHAlfNKBqVdQLet4wzynRWZJ43/PKLLKoRpoN/v8AKBq7s2M3U8PXT8vB2O8zQeRFctKZgYhiNv3gCppigsfIw3ThS0KIzXDi/B4inzi5C021/PeMDFTtBZbG8TExkFzJKFHw2+X7REqnILQ8EGJIqDx5E4kRt3DRs9cHCYIlU5MSSpEM5EqCAmEzfB8MM1YlpAzKfWwDAqJJ4AAnyh/R4RkyFWQ50hYBd2Vptbj5wRhKESKWZMLd6tM4S7HQhEnUfCD3s7/qIDxnGEKnMMyUpSlKcySCQlIALcLCN24g7xpOmBA0/wCJ+hhRNrM2htt9jDTBqyWufISR3qfASC11sSU/7XFwQbCK1U1QzrbQlXkQTAbwprUJzbk8PtA6ZXKJ5S3vB1Hh7+OZ4UC/B/2hii4nLlXEuppHh2HFdzZI1P2+8S1eM5fDJskb8YgxHFM/hR4UDbj+3KAI8zVsIhMBzHXmG3ZfH3+ZcpZYOeFgOcRZ3tHip9ssapOUEwyURVicwg203gFNQY1xCqJJaIKdZhd7wqk5q4DnzCTB6srX1gzCMGFRMSlRKEFnUxOujbOeJt8oB2CizDRCxpRAsOlAK0zK2/YfX5Q9oMNBeZNukMw2PA9H0Auo8A0Wv/8AHyZeZUt2IHhNyUgfC+wJuesLK2jXmKVgpQi5DEFaiPsWHIvHLZrNzrImkVA0zMykunX4U2ZKdMxAt0H0j2rl3VxIA4tx62tDSkpSA7OtW+3psEj5wtxyoEpmPEnjaz/9m9DBCMNAQGRIBCn1cJb3V1s4iWahLOdXF+v7ARDTTgpCQP6ieVxb0g5NEnKxs9weDBwOd4aGiNFi4I4SQW0srodT1+wiUmYVBOUZQ4d9bWt6QwThl84UFFtCd+NxBow8uBZzYdbkfWNJhKplfqMPdaSpzuC2h0vq9yIGxKUhaSksFoPhOp6c/OLb/AEgHhCrEaAHxM4a55X0j13PFeZTK/CfDnAIINxuH+Y0149YglyM3xC434tdvS4i1VEpyA7vYtZxsfznC6bSBKm34c0sR9fJUe1Fd4hsVxKaYapYxD/Dl4MqgyiBq+nHpz5RDLqQ97HhFSPqkbYys2ky/pDKlkeIclMfMWgSUofnAwxp1t8lfQ/nOCMCGKk/5a84BCAEJfMCnMpSrZSA+oOZ7K6R5U4TL7kK+FSJcp2HxGdMmEZi+0trcoIxBb0x/mBVfZbJSQ3Pw+8Q1qFolTpZYnvEozAAf6KVpYDgM2vSNsT0rcmoKJiVoACklx12gQEu51c/vEuYhTAOdB1MPKLDkyUiZN+L9Kba/f5RtXE5coxjyTwO5nuH0ASjvJvhGwO/B/tEOJVqphbRI0EKsVxRU1dzYWCdvb7QJJrspYu35pAs17Cbg6chvUzbt28LDyIyPULCg4MY0DKystASxj2q+HLx+UQJqbxP/wCOJTnJcHzh8liT+DTmc3HDjA06WEqLBhFhThwFySCTpyjWV2fmT15ZaXG6jZKRxUfpqdhAkgCzNFk0IN2SwdFRPed/pS2UsO2a/hT0O/IHjHXazCJMwJKQEnLlGUBsuwttwjlnaDs5PpWm0y1EouSk5VDQqIA1Fg4JNtouvYKqnz1BUxCkZUgqSRlAUoFwBs5BU2wVHOytrN9p1MSemK78y50tMUgPC/GMETMufX8/LQ4mTrCE9di/dqAWk5eIgKENbJiMUuRSidE2HkG9yXjnnalRVNKRe4T6Av7kmOtTqlExBy3Hu/nHOp2DHvlqWGAJbnZ/tHuI2tQqK8Ik3AOgAJ+n1PkIfqpCf9PxBjZ7hhfrw841RhvdS3a4Dnqze2kQYHVAqZ9VAD3f3HvGrzNI0jaNaAZhoUmzvfdtdvODsVolApUk5SllMQ9spf2MH0kjItkkEltDbKbkHlY2jSvpysnupbEAhdw2U8hpeCIjkb8oFWUykhJUXSpIUQAPEDpcajlEhRLPgyqSWLeEXIFhy67c4Nq6pIkCwSUBlJLG4snmzE2hJU49LIEuYoBWyhxGkeJqauMuLiyVgpEwC3xZAH0zHw6+V+sQrw8GapbPsOBscx5wwE0z1ryMQEgEHQkO/sQHjalUVpYDLkJSTqSQBYeRBfnBRRWUnFqLxKIBYG9m6e/zhTMDhjcjXmNiIvmJ0QYqzPq/0cfmsVCvpsrFI04bpMbI3XeL0LIbeG9BP/PoYTVUxlD58trxLJqGLu3yMUKdQkbLRluw0gzZYPw50uDo2YZiPJzCifOVMOhJUoq11K2Jgrs9OzGYd0yl5Q4YqUkyxrzmA+UbqWmQGDKmHW1h+cN4YB3Mly5dJCILY8D+T8SOTSopxnWxmHQDbp94XKmzJiysqOXQaZeltImxYHJmUXvrtfQWiXBaBQTca/nnCXyauOJX03Sekdbm2Pfx8D4imbK4X5Ev/eBDTBTtb+k/SLTiGFvdIY7htenOEdTRkKtZ7jnAhpY2KK5a1SzxGkNZKwsOIhmyu8Dsyh6Hkfz99KNLO1uI1b8fWDu4jTpPxGc6aArWHuBVpBykuDs8VlUsLL7xaexOA/xM9KT8CfGvoDZPmWHR4cxAFmSKCSAJbcP7PqnALVZO1rnpwHOHknDSkZEJAA2HHiTx6w30swYDoOUbmrQDkChmAfKCM3VteMc5icnM6iKMfA3iT/0+M2aadNgfnBX/AJGVJRlQyQNhYe0AzapSppS+5aIarDc3xHyhYAHEYxJ+qaz+14fKjjvDanmJnS/FvFLx3CCsEyviSD4GDK4eJswPJ7ttrGdie0E51SZyVBaLglOUqH6km3xDUHcAjhBc7xZ9u0Z1VJNpZmdPil7sNOcPJMuXPQCUg+QhgU5wQQ4IhXTye6mlDeFQcQHEPVfPMUY9Sju1S0htgdtdop1A8pTKFhvs5t9I6jVUQWmOa9q05ZmUWYueB2A6OT6mCB903WCscYbUgLCkFlEOA1jqGPOIZ2KTjVJRI8Kls5I0N8x+cLsOq9GLKTY8xu3rDqvkgqRPljxXSsA5Vcw+zjQ9IYY/C97d5riXZZYUqYZxmCxWE7Am5s7AOD0J5O0ldnqaaoSpUtJIlsVPZ3Ci4P6tn1jekr2zayprBOQ5UoUDoz2DXc7vCWqkMtAQEpUkKSspLpWzMbenTYNGCowjJwYLhxMkzkrsuWwLlgQ/vaDcLlPPmKQpwpiUlm0TodUmwhbPnpC9QpQAClavv5G7WhxRTe5QZqgouwKcupLMBzbTjaNXmecbWZpilGn4huDY6jkYpVfKykE768OBi6Vc/OVhlIyhyFOhR5B7iKnjzBTAW2H94OpFklXxBJAH9Kik+YdP1iOloVzlhMsW3OyRz+0Nk4WZ5YWHhJVwbhxLfOGIUmUnupA6q2fiTuYdjpV1Nx+85OfKWf0sO7foPk/1B5s5FKjJLuo/Eo6/nLaNsKoTMOZTm/zjSjwQzF8eJi309IJUtwDYD1fSAfLrl/R9CMO53bufMSVmHd4pEm2oWr/am329Ytc/s+gSkGWSpVnDWTdnfgYWYRKzLXMVofAl+AJz9L//ABhr/EllFSzLCBokguws7hj0gFl+j/KRVeFhKfEC7OGDvwfhoYr1RhoUjMWe4UncN03/ADeLFUBFmmzErKQVLCgC277PwYQXT08sS0DUMgHjdgdd48dozQKnNqrDctw787Ejn+fSBDRP4g6X3F+oi549TBKyBcMS/JwH66RX0KCSeu1vfzH4IzUak7oLggkB20jqvYSgFPR96ReYSrnlS6Uf/Y/8o5omnKpglgELUoIY2IUTlA5XjruL0joTIlryIlpQkq1YAMLbqIAtzeKM1mlHec/pE1Nc8NdmLkFtuD8IqeOSTnEwKKVoWmYlaQ6gU8RuGJDcCYeVOFKyPIXNWAzkmUpy3/tkAkcwt4SCcvNlWL8nB80qZQ9xziZ+ndRqWdZVBuMaPF+/meEEF+BHlFmEi14VUdGJWRZUHLeHfxOB1Zr9YZyagqCim4SHPTeEhT3k+SjxAplMQbCAsQwMzCmYhQRMRdJuR0I3B0PUw2M/OLR7Lkf1CPHaLPzJaEnKL7fgj2clTuzxkmnCdFR6Qocx7wEA8wetngS1F8pAJ9uEc9qpasx7xiDcnUPsOWsdBxCYgoOcWGvGKLjdOuQXJzIIDngdwYIczxO0S1NJ3bLS53I3AGvXaGUquDJcta/By0A1aQQFuSgMSNwA7A8QTeB5styCwY3IGxOkPEJW8S90WJImIIIBUGB4kcjs/wBIT4lgoMwp/SSQb89LbP6wnkUpQRNQtiGGW3iD8IbSq0qAzEX5MfXQ+0ayg7yvFmKTekwqUkgF0pDEF9xxO/SHCVd8xzhKJagU2JUopDAng54cITqWxzM7cdYyvxNJlNmIUPhA2Gr8djblBLXEXkyXuZmOJQAlY8S/1FWhc6AbfnnX6mj71rkB/qbCCVTTMQHJaz8TEi0sGH5yDe5g20oNT/gJy2yZOpf0cH4t2H28mATlAAS0WAsW+TxPRYY7AeQGkbS6S7/nSLVg1AQm6bm8Q5MzObnZ6fo8fSJS/wCz8mDyKISQ+iW8R34lTb2f1gbF8RsESwSk3Cjaz2YczDqrk+HLo9uY/eFy8NzzkXLIQNBwJy+sGCAsbe8JocKKJQGpAJBOhJJJ94gxBBQqWpSMqCgkv/UAUtxeHisoS7tmAGnP9zFe7QUypUsAnNLBAD3Ic6niGhghKag8pedCAZZyKKUGYzs5Ie9joTq9olxXCplJLSpMzMlBzqlq1ypVfKQXLWJTrwh5RLRMpRNITkQkhPwqByryqIbXKQCzjR9y6nDcZE6XknZFzElQCiWy5jbOFEDS1gD4WvGnaIDs9kGLa6r7yXmSD4h8WgD8AbmK7h0tKnSvRJtb0PuYdVUkoRMQmYLLcJCbBL2u/FwzRWaSevMvQEFiz73H19YIj2wHNsJeB2hpp2IlUuUiaqX45k51BOcMmUlABZRz5QVHYKN2eHFRi/eBMtCmcuVN8RLlSzwG7cABaKRh2E/w+Fypg+OevOvkggplDoxUf/6xpOxQpQkA+IsSeQLpHmQ/QDnHRVPUGoRfR4QmO+8Z9qpNTLWJi3SiyUMoHKBoFN8Kjrwc2jzD+0q5gEqYy3ICSoAkFwzE3HlHRMNUispELKfDMTcW5hQPmDHNKrBzTV6EXy5wpP8AtJt6G3lC8ecOrK43AMpTIGseJeO0Elf8GpQ1CXfcFuMCdh8S76T4rku97gglJ06CHeIJ/wD1suxSx6EQi/w7pslO7DRyf9zqPzjlhvbXeJJtTDpVQSsoT+kt9oOt+pfpFdp1onVsyUpSkgoJSpLuFAEgsNQADYXOaBKpM41qqenAmFKXUO8zIS3xHORmZ28JcjMBzhvoMQCPFwCBqo7S5JkoOiz7RuZS0jwnN7GKB/6lKFZJyFyljYgw6w/tQnZYMJfG6fUJ44GrbeMsSq0LSpC7H0IinYpiSpZyTbpOh2UL/tFgxdAq0MnwzBcK25A8R94q6aSZPQuTNQUlJYFjZWjjjpApXJiWB4EX1C+5UCDmlEWHA3sYhpajIok3Qbp6nby+sAonqSVSJySk/CxBGmhD68Y0lrOUyzql26/2ikCJBIMKqsRCV5QTf5DSCpGNjL4nLAl9i5IA87QgWnMjMddv9ukY2YBI5N1289fQQRhazzH07tEAPDoLdTp83jeS5HeTLAsydztpz1bnA1BhYlgLWL/pRqx26n5QdISVKzL1/Sgbczw/PImZcItufEmRcnXtoxGk7t5+B/cMkJLZla7JGo5deJ2gpFOTctw/YRPRURNzqd29gNYfyOzqiHNhw39tI5zM+Q2Z3sWLF0yBE2qK8KwkrN7Afn4Ys8qQ3pG0mnCLMzRIr1jQtCC+QsYnxBJdxw1s/lA2GTMpUVB3sdyw0tDWal4WIlBOfibj3EEDUJPdsYTUSgoFKVDwLzAD9QPy3gbFZJWghYUFAOlT+I6g+z+sRy6d1SswdiobvcctTB+K1xTLUEg5g4CQlutizAcofdi40rRAE5fPxeZLliTmAly1HwixU6s3isM1214QT2dkTJlQVpABPiKlgskEEEsL3vpxhtV4IhTFlBZAJBbIsEMGI01HpBWDYdMSkhw5IDk2yjRgL+rRgPma6C7B+IqxWmVnUSrQZn0DWBHl9orFHVlM9ZId0v7iLp2jtLVvYgDr/bWObKqSlbk3ZvKHY91nPzmmnWOzUxFTRS0m6TLSgjgUAJPQgpf0is4/gi5SyfiS9j9xDSgV/DJSmUPCmxHE7k84Zy6kVZTLT8R24cT0GsexZ2RrXiCpoVcsH+HNJMRQpzkstSlISdknT1Lq/wCUbY1hXe1Mkt4k5h5W/f1i0SEJRLCUiyQAOgDCEtJPeoUeAYQrI5LFvMWjGyYPj84pklI/BHkhAkUjsxIfQeUD4uvvJiZfFV+guYg7Y1x7nu5YzKIYAcW9hE8pWyAPxnPaquMyoV3b5lKASzi5snpo/S8WyVT/AMHIdB/zVHxqDhSlKsBbZz8P1iPsZ2YElPeTSDMOpewFvCPS55AaC5mIVKVzCdJcoFSidAWPowdXkIubMDpQcD+IT5TWo9v+EX4ni6kJT/FGUpKrJRMYvxZT6hx8L6whqZFMs+Arkq2D50eR1b16QsmVYqpy6mckmSAUSgQ6UoBuSx8JL66OqxsHI7A4QmeqetSSKf4Epc/GSFApOykpGv8AWBcPFQzGqYbSJes39whlBik+QsFKwtI6t9x5iLbU9pFLEpaEgKUcq3u1nB5xTq6hVJRJXm/1ErI2Pgmrlv5hIV5xrNxU90UnWxHUGMy9NjYak2lzqrUyy7YzTy5zZgFZgxsHBFwRwMcurCe/1e5SeZQSHhwe0/cyCorKpiiRLTwaxWeP4IqtKqZNWAhyon+5J2ESJjKmpB1DKoFnj9owWk5ykanRI1L8vzWLBhWCKQkrylawNrhLjTra5/CZ2f7NBAClaqfMviwcpS+20dTw3DkS5CUhI2J66wbsMew3b9pzkRurIJ2x/q3+v3nNKPAZ005lJKR0vByez88FpcrzJD+QLCOgzCBsGgCpxFKCS8QkajbT6BMuldCAAeBKlJpKqWpzLLf8X9nh9h/aZChlmOhQt/fhBUvF0KsFAnreBaykRMObRXEb9YMACLO/MaiaF6EEbRqUEwkTRKSQUnjpDmjdnN4yrMy6nndQrnSbkw+mQBWEEbPAlYQat4okyCpYLtldV9+Q4GCVVQIU5BzAJ2CmJb6k+sDz1NpAXePN5AFh/UdTBB6lKNq5mmJYfnCe7sAp24gHRXLpBIVcW1cG9gR84nNNlQkk5cxuwcgchzv5CBMTfIpMnU/qVsTqY8u8c+QEUN4gx+sAK3LjIpgNSfy3rHOJwzLLcPtF9xCaJbhQBVkLnZvx4p1AnvJyyNGs3UNFicTk592AlwwvFkTZSSmx0I4HcfXzi79lsJ7kGYv41hm/lGrdT9BHPuxHZZUueZyy6Ef6bOylcSP6fm3COmUq+MIZQjUIoNrWOJ9S6TdoUUlSQVEnX+0SVs3wdYWzZzEAb/WEO2ncyjGlioTKUMxUecBoR3i1KOgLeQ/ePZ8/IOP3jynX3RAVor4jwJ3hYe46ioJkeIzJqgpFPLUspDkJDtw8zw1LRRsQqJq6ZdMSUTFKBVnBSQAVKKSGcAnKeNjsRHQ6udNpXmSVeE3UDdCrakdNxFL7bf4ky6iWlIkJ71CrlQdJHAK+IJ1s+pB2vd0+nuJPkzKRpYbfrK//AAVTUBFOiWiWmwUtKk93rq7uAwFrknN/M0X3D6WXLkiRIUkSkAibOJGRAPxrURYzCdEC5LDQOObysflK1Bln/uj1+Ie8HLxczQAZhWE6DMSB0G0Wemrd4pMGNvpaNe0OKpnzR3YKZUtKZUlJ1CE6E/1Ekk9YCrqZEqSZkx8zEZTYZlC3Vgc3VKf5rAmrykEbX5RFNEyvm2dMpNn16nbMo67baAABzEfSsf1OdMGPc0IoocPmVExkjmSfhSPzaOj9isDkmeJAuySuYf1FmAD7XVoNBCwpRTysssADjxPHmYUdn+1RpK1M25TdKxuQpn83APlEpyVYTnzORj6Z+orJn2Xsvn5b+p2rF6BC8gbLkYJA4aNDghhFSwTttT1dTLlSlFSi6iGIACUlRdxxaLZNN4io2TOsxFBRwIuxGacpbaOcYxic3vCFTkyhlJBCSpRP6ReyHLDfoY6XPkuCIpvaDARMGg5W8iDbQx5aB3mnjaU6fjs6XYzEzOqQNx8Kkf7tx0eLdhGKrRMMiaMq06pd7HQg7i/uIq1P2ZmSZqZipYnJSpwgqZJIYjMWcgG7HXfhD3HF1VTMlr7uVLKS4VnUTxIPh0LNpvDnKEcwLOr2jaXSUr3hhSym6Qow1SlJHhIIt+8PplpfBoQIZiquqSCWhTOqCREWJ4sx1hHOxkA3N9gHJ9oC7NRgFC40/hlr3YRqqWpAsxO3H2hentAoqCEy1X0tbnp+Wg6jx2WpWUB16Hl13HnGMp8TA9TTv5wXmUAE8dSH3A9olmYghSPC5G53/LQfPyJ+MuT+kaRXMYxFaApMtAQNBoOvP+8eQ3tNL94kx+sJzsj9JGm5IHsLwiwv/LQ+W6i+mwcfv5wZUJmTCfGCBu531+UDzZpsOAYdBpFyCxUkysVNzp1PKCAEp0AYfeDZc5oCkzLxtUz2ESEwlHaETKnNEAOvHaIO9s4gafXMHT8Q/H6RI1u1CXCkXUYXW1yUoJVdew3PSEFHj65hMqayVH4DsRsL7j3jyZITOX3udQWLM4txDcDBSsKlTgzkLG1vURamJUG85eXOXO3E0k4pNp3RNSZso/8AZPTiOUSLwKkqroUOgbMOoLERknPLGSYDMRsbZh94xeFyJl0qAVwPhVDOIi4hrf8ADW/hMKa3sWZIdSgG3JaLZ/4eYklpy24Zz94T1mBJKs01ZUlNy6ifJzDsepjVxWXKuJdTf+xJhuCd8Xc90NVF/FyS/wA4sKilKBLljKk2DcP1H9+cA1WLfolgBIsB8ukF0SXU52DfeBz5dI0rKek6JsrDN1H4L4+T8/tA8ZnZRySPeKcpd3h/2lnbcSTFdVGYFpZb1b714nR/8D6DNUzp3/tysvnMUPohUdmUp7Rzr/BSmyUUyZvMnEeSEpb3UqOgveAc2xiMa+2azA7wBPpuUMFAxqFjeFCPilWHPeJJGBp1UHaGhqUaC/SMUp7R7SJoJnstIBAG0L+0tflQ0MEy/EYqXaqoe0Cxqao1GVwkrV84FmYapCwZZCvEVMrU5srhx/tG0MqaWyX3MTyvCHOp0heN9O8c41fhAMNkd2oDQhRWd3Uokk2sBc/YRNVSFTZn+SMihrMILNz4jW3OGLAJZhnV9do3EsfCCyRdRG/KDbITElL5mtIkpSwYqFis6Do+nSKj2gKVLLhcx1M4cJ56fmkOu0eNd1LtZ7JGznT7+ULaWvQtIBPPz+sAoI90px49QuK6lATJsgp0c336wnUYvlNMSNGUnQixHQg6xtUdkaafdB7hW7JK5Z6JfwnpblFWLMBsZP1WAudSw54jqJrlo2eB6hQhB4gY9zI51ZlDQlrVFJzC/HgeUbYhOJLCIaaadFaRX0mAaNZ5Mn67P7xjHAjOmWD45dj+WMMJc8LYfAv80MJf4UpIWgseWh6xMmtzWX4TxGn7QbY95FqEfDNpMdfOwP2MZ/Byjv5KtAdFOWBZQUkcbj1gPHO0KJaHUw5DVR4DgIBcbMYvNnXGPJPA8wbFu5lZlqPhT78AOMUzG+0Cp1h4U7J+p5wFiuLLnqdRsNEjQCAYqsAUIvFgOr1Mu7foPt/ceYOoqUItcoZU9f7mKx2alOfaLLVr8TfypUr6D5GOdn3ap9P0+2OzKfjc7NNPK0LFGCatbqJ4kwMhDmLEFCc3MdTbTt3+FE1sNRymzPmIu0tbmKJ/hunJR5P6ir/sB9otE6oVLBI4RCxtiZUi0oEZV1TkDvaK1VYtmVlS5UfaAlVc6oLPlTz1MPsLwZKBbzO8eomGKWSYdSqCXUXV7CDqZCnvHgnd2+YWZxEmHYmiZcBtiOEereC11J6ioZPAxRcZUCW4Ra8ZqAXuwEUurmhSn2G8Lcw8a1PZErNBXdOQOEQ4JfU31huZQBJMLA2hkxelNyrhEdWooR7mJ509KQbxUO1fakJyoZ7jMBqE/c/eNVSxoQ9hu3EgxrA5lUpKisJSPhQA55k3hiOxSJhBLosAyDlHpxiKT28pwA2Z7AAIMESe2CDOVKUCkpPV+jQ8hx+EH2E+2rMbUPYwS0smYodQFfaPF0M+WWHjHFP2NxE0vtGhhlPqYbYfM70O0IM1mdd24+ZXSqA6ibaJ5q2hdOW8MbiT4tjNKdGbORsQPnEC5fCCsO/V1HyjKtyGQA+6tQPueXrHTwGlAnL6pNTloArEe6tqTokXJ8tusF08jvQ8zwf0jTzO8R02HBJcuom5Ubk9T9IzEsVEsZQxVsOHMxXoB3nLyZyh0ILYz2srEU6Tl30Tx5nlFGxiuVMXmUXPsBwEH1k8qJUouTCSepyYU57CU4On0e9zbHv/AAJHGRkeiFSqWnstL09YNxCc3enghI9bwLgFh5RlcfDNPFQHpEBF5J3F2QCVqd8okopTmI5wu3OG1HSMz6nQRSxoSBVt7nQv8P6lk5OI9xcexi9Vkh0eUcz7PTO7IPAj2jplKrOkEbiI+8oYyuqolJClptlFvLlEfZzt4lc3+HnDu5wLAXyr5p4W2PvFonUroI8o5J2xwtcuYmqkkomSyLpLKGU2UCNwYcgB5mG6sTsMyclSH8JHIgxWF0ZM0rlrVL4jY+sL+yHaSRWqTLqVpp5glgCaFBPfTMwdRcZEqbbck3s0OsUwSbKcpnIWkEi9iWAJ4iztrxjCtTwYcE1K/jFPNWSFTSRwH94ClyGDFSmGxNoGxXtWmWEk5VZg4yqDkO2kRU+LqnB0pIHOBKGoasI8wmb/AJsP8RqwiX4tTFSpEqR4ywH48Lsdr1TQQpRb+XS3FX0T6wIG28YBrelkGL9pyolEm5/m28uPy6wgqFpFlXma3LgHmdzHsyYCCEfFuft+fSFs2ewyqF+MNRB2m5MoT/uJ07Bv8OZBlS5y86lkJW4UGfVm4Q0o+w0sLK1JBUouSbxzbs/2oqpbS5cwZBoFDM3IbjpHQsO7QzzlKlJ1D2brxaFZQRyYOMlgWUR+jsXILKUkW0PDpBooSLIORI8iYkoMWTNslKirpb1gmfTufGfKJ6kzu9+4znFSqFs0wwqIXzhDjxGJzMpgSgh2c6jXQAtw67QVTzAAwT4RYcPXeFslClHKLJGpgfEMWCRklnqrX0+8dfGg0AmfP9V1DHKcWLdv0H3hOKYxl8KGzack/cxXlqe5uY8JjUwTP2ELB064h5J5PmC1a2EKXg+vXAEKlMyN5QvGkSyBeBPENBbS04PaNaw/5Y5lR941w2Yzc80eYgpgByiOvdOwT7aiRKHUOsNykpTmOrwFIkuXGoZxyhjTyTMlrD3FxDHMmUbx1hM3wiOg9kK/MMh1T8to5fg860XLsrV5ahN7KdP29x7xMdjGMJ0acA3C0UnG6ZOYhQsq4PPhF0nqDNCHEJKVgpN4dcHGdJ3nLsS7KuXlFjuD8J+0AzsFqQnJnZO4BIDb20i/zMJI+BXqPqIWVtCo2JAgtUpPptzKlRYYhC7jMfaLJTzUpIf0Fz0HEmI5WGMWQCpZ/HPAfaAq+rTJBZTndfHkjgNn32tqJNwFTWdKCgOT2H3heK4u52DaCzJ+ileyeZ0qtVXqJtpvz4xDUVCphc2Gwj1EwGxj2mOsKunHx57maTACHSWPvGtNQqnFyDlGpaG+G9l1ziFHwy9zuekW2RhyJaQkBmjGfTxEjEGPu4lQpcMKVAgMBs3rF2pSAkFnjRUgcI2SSPCOP9omdi3MaFA2WXLBpS8oKGTo44j6QxnzAD4tfWBsDLywXvuI0xSuSk8492kTizKFUQIZe5sBBNXMCXcsBqYq+JYsZnhFke56xfiwban/ACnLz9YzMcXT8927D7eTJcSxd/BLsnc8f2gSbTASwp/EMpUNglThJ9h6iIZErMoJ0BNzwG/tBUqrStahkyiYCjMVaBmTZraJhuR2vaWf/P6TEiEN32F9z5/OufMjSJZSpWWZ4cu6b5i3CI5SEqzqZWVIByhs5cgas1ukeyz/AJUwHV5fsov1iWkUoJeUAZgUHdnyts+xLgnlAGwDLEVXZAVHBJob7Ejjv9ooxGUhE4pXmKRqzBVw7XcOCWPSN6ilp0oQppvjBI8SLMSL+HlG2P06BlKAGJVmIVmIUblPQbHe8Q4goGTT30Svy8ZjwN0Yt1GJsi0Ntx35I/iBmhXmKMpzAORuwGYn0vBNHhcxQBSgkG4PHUeehhuacmeqc4yGWpi4uTKZhu/2gaXMvSB7Dnoe9PpZowuSIxekRGJa+dvzAB/WGSqVSQkkEBjrz06RHWUy2Kikt8hxI1A5xtImgCaT/Mknif8AML9bRIqWUzFzSRkPeEFwygoEJA46i2zQre5Z6SHi/wCtzufjaA01KsHOUkJIDHa9hB2Fzcs5toCnqcyA7gS09HzKfz0grSYlW1xHn3G8iZQrELD6ul7md/SvxJhxSzWYgsRcHpG86i/iKQkfHKuOLfnzhVhtY4aEsO8NTqH2nTcPx1M6XcgKAuOfHpBUqQhbEGOcImEFwSDyg+jxqajd+v3jA3mYVlxrZKEJLG8VLFK4JckxtU44pQ0Aiv4hWZSVqL5fE3E7DzLCNuzQnhQFmM8RxVMimUgFpiwFTSNb3RI5W8SurbEHn8+oK1ZleQ2EbVdapd1FySSeZNyYEeKFWUPkAQYxwNz8nz/UmVMhz2ewzvJgKg4Gx9oX0lNvubCLXRyjISgrSpIUxBIICrA2J1sQfMQDtWwk/qWZYpMhksLARi5Rs8b0+JSyAHDxrW1iU8jwMKYQwxO0gnzAnmdhDLBcNUrxEXMA4TLQo5pig+wPA3i2SMTkoDZgG8oACzvNc1sJKJAlpdyDy3itYnWuuDcY7RyzYKEIJVUiYourblGt8RS/MpWJ16piiDYA6DTr1gOMjI6rcziYUVEAUVMIjxoyMjBGz0SxGk5AIuI8jIZU8IoqtYiePIyFmbCaNDm8SJT4/OMjIBo/FxGiZQ9GiNcgM7XjIyE95WAILTjxj/dDhY/yieBjIyMydoKd5dOxq/8AMSnZQYjiIrFbLCKmalOgUWjIyE/4xuL62jWT8IiZMZGQmNM1VFV7QWQDupd/IFoyMhuL6orJ9MSkwRKljwnjGRkUniA3EdUMgEh+EWyfjSpa5uRCEjwr0UbqypIuo+Epypy6NLTzf2MhIO8EjaMaqtVlUOMwp30SlwPX0ezMGCE43VvkmF7/AKCQBraymLXsNw8eRkYTHKIfT/qubFKQHLMSXHpboBwDazlkJBzFyW1/kWz9SkkE6kRkZAwouT4EuCXaap3I8SFJWDYs5fKT/Lbi44rlkZcxSNmOjFQAANhZh/xHN8jIK4E//9k="/>
          <p:cNvSpPr>
            <a:spLocks noChangeAspect="1" noChangeArrowheads="1"/>
          </p:cNvSpPr>
          <p:nvPr/>
        </p:nvSpPr>
        <p:spPr bwMode="auto">
          <a:xfrm>
            <a:off x="8634413" y="-981075"/>
            <a:ext cx="2266950" cy="2019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46090" name="Picture 10" descr="http://t1.gstatic.com/images?q=tbn:ANd9GcR3ZFrXrg60LRqFcXyRmK5b9_TUvX_WdaeKrAjrWAdmLatCg-gvAWt7vYBO"/>
          <p:cNvPicPr>
            <a:picLocks noChangeAspect="1" noChangeArrowheads="1"/>
          </p:cNvPicPr>
          <p:nvPr/>
        </p:nvPicPr>
        <p:blipFill>
          <a:blip r:embed="rId3" cstate="print">
            <a:lum bright="11000"/>
          </a:blip>
          <a:srcRect/>
          <a:stretch>
            <a:fillRect/>
          </a:stretch>
        </p:blipFill>
        <p:spPr bwMode="auto">
          <a:xfrm>
            <a:off x="0" y="0"/>
            <a:ext cx="4788024" cy="7245424"/>
          </a:xfrm>
          <a:prstGeom prst="rect">
            <a:avLst/>
          </a:prstGeom>
          <a:noFill/>
        </p:spPr>
      </p:pic>
      <p:sp>
        <p:nvSpPr>
          <p:cNvPr id="9" name="מלבן 8"/>
          <p:cNvSpPr/>
          <p:nvPr/>
        </p:nvSpPr>
        <p:spPr>
          <a:xfrm>
            <a:off x="0" y="1124744"/>
            <a:ext cx="99360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هيا بنا نتحدث حول </a:t>
            </a:r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كلٍّ </a:t>
            </a:r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من الصورتين..</a:t>
            </a:r>
            <a:endParaRPr lang="he-I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6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http://www.algamal.net/Files/Articles/2009_04/5262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3475856" cy="6336704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71802" y="1600200"/>
            <a:ext cx="5500726" cy="4829196"/>
          </a:xfrm>
        </p:spPr>
        <p:txBody>
          <a:bodyPr/>
          <a:lstStyle/>
          <a:p>
            <a:pPr algn="just" rtl="1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إذًا فقد لاحظنا أن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كلًّا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من الصورتين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يظهر فيهما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أشخاصٌ يتحدثون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بوسيلة اتصال مشتركة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وهي:  </a:t>
            </a:r>
            <a:r>
              <a:rPr lang="ar-SA" dirty="0" smtClean="0"/>
              <a:t> </a:t>
            </a:r>
            <a:endParaRPr lang="he-IL" dirty="0"/>
          </a:p>
        </p:txBody>
      </p:sp>
      <p:sp>
        <p:nvSpPr>
          <p:cNvPr id="47106" name="AutoShape 2" descr="data:image/jpeg;base64,/9j/4AAQSkZJRgABAQAAAQABAAD/2wCEAAkGBhQSERQTExIWFRUUGBYYFhgXFxQXFRUYHRsYFRYYGhUaHCYeGBsjHBcYHy8gIycpLCwsFx8xNTIqNSYrLCkBCQoKDgwOGg8PGCwcHCApKSksKSwpLCkpKSkpKSkpLCksLCksKSkpKSwpKSksKSksLCksKSkpKSkpLCkpKSkpKf/AABEIAPAA0gMBIgACEQEDEQH/xAAcAAEAAgMBAQEAAAAAAAAAAAAABAUCAwYHAQj/xABDEAABAwIDBAcECQIFAwUAAAABAAIRAyEEEjEFQVFhBhMicYGRoTKxwfAHFEJSYnKS0fEj4TOCorLCJFPSFWOTo+L/xAAZAQEAAwEBAAAAAAAAAAAAAAAAAQIDBAX/xAAiEQEAAwACAgIDAQEAAAAAAAAAAQIRAyESMRMiBEFRYTL/2gAMAwEAAhEDEQA/APcUREBERAREQERRsfjm0abqjzDWgkoNtasGiSYC43pP9JdLDgtpjrKnOQBwkalee9I+m9bF1CQclISANfk/uuTxT5JM8JOpNllPJ/HTXhj3LrtofSxjnuOVzabDpla0GPzOLj5BRaHTeoTmfUrk8RVfHlC5NwiLHwjnKzYN7bx52VNleIiPTu6e3TWMtqVQeP1moP8ATMeitcL0wxOHjNUL26dqH+8g+RXnFOtOvGx+dFa4PaALS1zQT3kTwNvekatMR/HsOwen+Hrw1zgx/AkwfMAjxHiV1AdK/M/1wsfaQAdDqL8f4XpPQ3p/kyU6zppusHb2cjyV4v3ksb8P7q9RRYseCAQZBuCslq5xERAREQEREBERAREQEREBERAREQfCvLfpZ28TFBhgAwebok+Q9SvS9oYsUqb6h0aCV4Xttzq2JMmcgvzc43PmsuS2dN+Gmzquo4XsOA3Nn4kKtxFDjef2jTyXXbP2cS6I9oGP0qJitkS0Oi2v/kPMeq59dubDln4c6nu9T+6x+rHdY6jvC7d+w25Ra0h3nmj/AGjzULE7Iy33zfuvKvqni58YUuGYanhv1P8AbvK20sOR2j9nsk/hJG7fu/UFc4fZ2XMNwJ+J+E+C1PAEwZ1A5giR3GB5nkrQhUY/DX1uIuLzPsnmCLfNs8PXAEHsk9+U933St+Jo9ljtfsu4amFZUtkhxdYGwI5gixHzvVLWhatHe/Rh0kc9pw1UyWCWE6xvHPiCvQQvEujznYTF0Xg9iRruBs4HiIM8vFe2tW3FbYxy89PGz6iItXOIiICIiAiIgIiICIiAiIgL4V9XwoOf6Z4nLh8v33CeYFz8F5hh8ITVqzJMs+JPqF2/T3FzWoUu9x8T/wDkrmaEB9Ti9rSN1w4/AhYcncu3h6qn7MpDO08CfIj+xVpitjiXQOy6THAxDh4i/gVQ4bFQGnSCRHDUe6V1+Cdna0ngq5DXtzeCc17W83ZfBg/lZV8G12YcGk+ZIXzZeDLGgaZcRWHgc0ehC30qcurDgyPGZ+Katjk9rPNGbdk27jE+oMeCoqNXM5/KbdxF/Vd1tnZYq0KsawCO8CQuRw+zSIf+ruIuVWbSRXtnh8HIc3cD5c/JXmyMNAE/Z7IPcdD8FlgsEABUAkQA4eHa/fuKtMFhodl1a4f2n55KmLsX4AObEb7eOo85Xo+y3zRpnixvuXF0MPlXZbI/wWjhI8iQPctuH3Ll/J9QmIiLocQiIgIiICIiAiIgIiICIiAvi+og876cUz9czbhRBB/+QH3rnsTXEtjjE8JgQvQOm2zc9E1AJcxp78tifcvKK9U9rgTI7xBF/wDKVz36l3cP2qtcAS4H8LvjIXd7Kp5abRyt3blyPRPD9YXHc4NPvv6L0DD4YAKte2l5xV1sH7Ub3td4xlK1MwBFSoY9r9grl9IL4awGgU4rFlWNn2MjUfv+6qaXRyDpYggjdyPzxV1i9oOGmUBRW7QdNwLquNImcatm7DbRm8gjQ+ncYt5LYKTQbDSfBS2kkSQud6TdJKWCph1U+24Na0EAuceZsGjUk6BP8RuRsrStiW6C/cun2C+aLTEXd/uJXm2F2niX4Wji2CgG1jajD+sgHKSKk9oCCfZE8l6R0frZqLTEayOB1+K0pHjbGHNMWpsLNERbuMREQEREBERAREQEREBERAUXaO0WUKbqlVwaxokk/NzyUpcb9KexamIwLjSJzUT1mUfbaAQ8d8Ekd0b1E+mnFWLXitpyJSNndPcLjHOpUesecpLv6bmgN0kl0DfpquJrdFcTTpPqNLajZcRSiH5ZIHamJjUc1R/RZWrfXHCmMzDTPW3AAb9hw4mZEbwTwXrbAQQYs/0Oq55ny9vSvxV4LzWk9PNeie2H0HH/AKeo5h0y5TEkugX0k+q77CdJGucWPZUpPaAYeBEEwDmaSNSJvaRMSvjtjDKW03upuDi4EE5bmYy6ZeS896WYzEUa7Kzg6qQSx1NxblEwKjC6LteySDFxwLQBaIjEVr8lsnp6pUcSud2/h8bVaWYeKQMgvcRm72t496suje1G1qTSx2YARMySNBJ42LT+JrlavaTpZVljudPHejXQTGUsc2tjHtqsa6Zc41HECey0EiJtqCAJ4ArvcDsg9e5zMraJy5aYmWOB7TgdAHCOzFiFdPwMntOcRw0HottN4aQ1sTwU+W+yKxHplUw1lyO1ti0qz29dTY9zJylzQ7LMTE6TA8l2nWWvZUm0GdoFsT82VLTncLcfftWYXBBgAbTAgACLAAaADcOS6jo7Us8HkfOVT064mDb3K32EztOO6B71NJnyTzRHxyu19XxfV1PNEREBERAREQEREBERAREQFi4LJfCg8Y23gXbI2kKtOfq9fNYA+yYL6eurTDm8rDQr0BmLzMY9pDmPggjncEcjxVl0j6PU8ZQdRqTBgtcIzMcNHCbeBsZIOqptjdEX4OlkFY1WNMtaW5S0G7gCDcA3AOl1jas709COet6x5f8AUJLXkGXbj5jioe39kjFUyBrEAzEjWJ3EG4O48iVIzc7jhvbuUhlWDH2Tp8QstX73Xlv0dY04TGnCPkCpnABm1VpLjqSe0L68OML1sVlxXT/o+1mXaFNoFWg+k6oe1/hNd23BoMZg2bkEwIXQ0cVnAcwyDeeKmZXtFb9xGJeJxgAVbgBncXEkHdBj+VF2nXcGuMSb8PeuVx/S7F4amHswjXte7KCKpcQfxMayW6cYUR32nxyPq7XE4Z5M9c88uz5REFa3tItrv71Q4LpjSeA6o3Fy9jSGMpF3aMzlNMHs8HEqt6RbTfWq4fD0qVTDunNWD6gNWIgBxY8gAl0wDeN0QreOdpptreMQ6l1TtAcNV1mxaUM71zGzdm/1YaNYA8BcrtaNMNAA3KeKveuX8q/Xi2IiLocIiIgIiICIiAiIgIiICIiAiLFz41QZLCo4AEnQXKdaOKwc7NZBzuPA6ywjeO7TyNj4rdhqQ4dy2bTw4D2jdBjlcW7lsoU1yzH2l31t9IR9rYUVKT2OEh7S0jcQRBXnfRPbRYzq3GchLTfQtOV3qCvScboV5diejLfrFd9Os+k4vL3AgVKTs1xFOxzEzo4aElT47PS9eTwr36dZUrio3jKrH7DGbrGuNN4m43zrZU4x9WgRnacus/ZI01+ye/1XV7J2pTrslrhPePnyVcmPbavJk7WUehWxAbl61x0EjILDn/Zfdl7FYyoakdo8TN+JJuSrQYcBRsXjadIA1qraTHSC9zgBP3RvnWYFgDMKe5XtzeMTnTrdlYEMbm1LvduAVgFSUtttZRpuY01qZFn0nMcIvBkuAI3SCVIwvSGk8x2mHg9pA4e17J810xGQ8a0zM7K0RYtdKyUqiIiAiIgIiICIiAiIgIixc+NUHx7lBqGoHyBM21t7paedxxU0FBAQQ8VVLd0nK5x7hoPMhSWUovv38FGxrZNhMtNuMOBjxUl9SLkgAfypHMdJto1GOoPaw5RVyVJBHYIcBEj7wGnJXTNFhU6uvSc2Q5pJa6CDlcI8iD8FGweKOSHe02x7xaVjeMnXRx/auG0X2XBbcxNRriWCzA98Fr8lR4gA9YzNFiB2gLAxvXWbWxByki/Ia81UOwUguaZi8AvkjU3DuBkDlzTjjZ1PNOV8UWniWGl1mZrpAMjKQSIJbJIHtDLFoXBfSds44d1HGYUPw3WktqBhDAX3eHhrHEGRmBOhyjW66/pbXdQAy5XF7XQ0gua9zSHgjMbOeyRyyjRV2wejjNpOPWsAoACoSwNaHulpbTzgaOBMgXgarXGG6pvo+wmPx7g/EYuqzBtMEhwpurEX6tjhBA+87cOenRfSTiP8GlTa1rGMkNaIDW6CBNxaYgSJ1mT3NHDdXLGMa1jGtDWtJDW2GQBpENAvunQ71S9KdhGs8VPtNEGQTMflEHfvCnETZA+jbbWWcJUIAPaoyd51bPOPGOa6vG4T2SBIBPeOI+eC4DZexXtc0PaYa5zQ4bspEC2nZLTruK7vZ+Kk9XUudzovoZcd9+zcxMb0xEysXYxzCwNIGYwZuMoBc8xyAInmFabPx+doLhlcQDE8b2KoMfhTYmST/SF91RzQXX35QdFYNM6fwiF2igUcdBDXHXQ7/FTmmVCX1ERAREQEREBERAWmsty0PqII1eXGGk6RY/iaD5AHzVLtzB16Ymi+q4Hg8kidBHxVxRoPzcpfHNriHeYMjmpdSnZShxT6WLZT7eIgnQE5nQdQTHLiq/GurCkKxe+oTYBxs4vOVgBHsg21sQum2xsl1ZwAs0CJ772C17WwAcDQZYAZSeBIgnvaw+dRvBSON6K1oxDS1xyNOTgXSf6tRw4ucbflneu3xjC15P3r/Arn6PRctFh7IAAmHNGjQ2oL+BXQ7cfkb1jjAEk+QPwKpeNhtxTkqPbNJ1Y08NTJDqpkkfYY2C9zvwx2Y3l0LoqmxabRIcQeZEHdpHoqbZVcUQatSz6mXNvdF+rawC7g2SCOJJtqrdtZ9R2XR4iQIIoAg3cftVSNANJ4XKsZCOS22cNtDYv1zGihngUiDmABLA25yzxDizudyXWtwTcPQbSotDadKm/LeSA1pyzJlxLtTvg8VNGw6dKu6u0XqMDXDW4ObNPE2B45Qom063ZfT3mi8zyltOI49oeSlmkU6IDWgd51uYEkneT86LXjaciFZOw4sPngvrcMFZGObbgyx7iRbNRqd4M4ep/pg+Ktxs8AiBEclIx+HBj8TalP9Tcw9Weq3Uq4c1rvvAHzAKaYwNAZT8VHp0bkj+8D3+PmpL3nRYn57lA01aWbUd0WIPEHcVI2djLQ7dru19lwHA8NxkbkeohpFrwRvJyg6Em7qZ5O9ocHAolfAr6o2ErggRpu4jkRuPJSVAIiICIiAiIgxebKPUYToY3LdUO5aWVDnj54hSMcJQyzeT4+4uKkFvFQsJUIdUGt594Pu9VJOJEEzYXM7u/ggVHZRMTw5ngqqgzUzNyJ4kEl58XW7mBfatdzzYlpcOz/AO1T0NQj7x0AOngVuZSDWhrRAFgPnVEJfVTE7j5n+2qqukDA9mRsOcDTcWzFi6xcdzTBJi5iN6tDWDWkuMNAMncANTO5Vb6PWZmloPWDNUnUTApt3xDAfEotE4rsLsetUdPapgWdWIb1jmnWnRp3FJh0Jde283XRYTBsosDGNhoBgXJPEkm5J4nVcB032iaAosw7jSzZiSwlpcGwBpoJM+Ci4DpRjDTYXVpIFzkZJBjUxcwmoemYm/cBdcpt1xbUJ3dQ8G3CrSK14XpNXN3Fjhzbr+khb8dhjiKechrXlj6Y7RIglpDiJF5Z6puLRWbdQuG424nj8VKp4mVyuIZUBhzC6nuLYJ8pn3rKliwD2Y5tcB8bhY/LGuufxJzazq02rjHjKBG8j8x/psH6n5j+VS8OMoDRcNAA7gI+CriWvNO9wSSMjQR2SdTM3AUqjRjh+mDbm0hbR3245rMTkpea4WFIS+OH7Ba8pkf+bvcQsMHXmtVH3GsB0N3XAMcgD/mCITd629SMpBFjrPzbvWNNu8+HNK9U2AFze+gHE8uZ9UEWo8tcMt5uDvfHtM5mLhx4edvRqSAdZAVUxxdGW7bHPeXEX7M3j8WnAKywjbbtTpooG9ERAREQEREGms9RqLYfPEEfEfFS61ObqIKkGeHz8VIBsFwP2nH0CrsfVkkatYWl28ucf8Ol+IEw4+CsK7u03kQfCDKgYSmS/M7UEmOFR3acf8rS1g8UQk4enDSXGXuMvPE7o/CNB/K3UG3ngvlan/EwR3Hd3LWMVFhf0d5Gx8ES07SrZnZQCQwB9QDV3/bp8JcRJ5N5qHWYWU8hcDUqOmoRYEn2oG4WAHJoVhXrNYwv1uCeRJAkg6a+QVNSxJc9sgWEntt9oi/vQc7022ZUxFQBgtTYBzMyS0AX0/lUuw3zlpOcAZaAY1ExHfyU/pDtN+G2g7EAl1I0qVOsxtjeo5rHCTY3tpw323VNmNqOzsALX3GXQ828+PNJgicdXgtlNsNAR4jl5KPi6LzUmjo0AQdC7tEmdRqB4SrTY2BcGgvdmMQCdQN/8qj2XtZxdVy0i6mx7mNeCJdlME5TEjuWd/To4e5TPr7mtirTLOdnNPPMNPFaW4gPvIIPj6raNqB57Oo1EQR3gwQtdYMJn2XcRae8aFc8u+OoxqFbLBG423988Z0Vrs/Eio2RuMOAM5bTJ5Hjz74qsTWDRaZ5rkNvdJ62ArU8VRaHMI6uvT++2c1Mh24tLngfmVuO+TjHm4/Kux7enNLZAzRmsNRJ4CdTZbcLswNdVdN6jg424MawCd/s+qi4CtSxNJleiQ5tRuYfdcDeHAandOojwO+hiiwGe00a3l7BzH2wDvBnyK63nJ4pQZWk4IGxM3lwIjOd0/hH3dFuZVkCCCD4iOXFZRwUDW4G3Df3KU3ktRqcQsaeKGbLI8/RQJKIiAiIgIiIPhVdj8ISZGcg6gPDAPECfVWS+EIKQ1XhoGXtWDQCSLWl9Q7uQv3rKmzK0CZNyToSSSSfEkqfVw/lfw+SoTxYhSJD3dmVpawHUWHHivjnWE6BYvqWsgrNvPmm7eTlaJie05tMd/tei2NGQF0AuOYgWEnv4KBiqsvc4jsCswW1IpszQOfWOj+FE2BjX1jUfUN3GzR7LBEBreVtd5JO9ShzeEe/EnECrOZ5oseAQIPXGwzN3SPJaKW1a+AqupUy14mQHtFibyGyInfBhdBhcIPr1YNFnVKBPeHZj7itG29jzWdIkGCN/DciUytt/FVGMDyGU6paHOYxwIaTBhxJi1pVhQofVmZWtcaYJII7RZNzI1jfylGYAfVmi4iRZzgPLTfwWrC7Ucym0OMkg336loJ74WfJEurgvEdJIxFOqJcA7gd47iLhaXNaNHE9948d6+l1N4lwyu4tsfHj4rRiKwaPaDvQrml2e56RMZidyo9sYLrqL28WmOR1HqArF1zK+5VRpMqn6LukZodZhzo6XUm7s5MFg4S45vFy9NwlEmYd7HYDgBJqe1UeJ35iB4FeObVw7sNiW1KdiHB7OEiLedl6v0b2i2phqTmEEOAk8HzmqAjjmldXFbrJef8AkUyfKE4ZqZGgLtR7NJ55f9t58j6qdRxYdpYj2mmxaeY+OhWjFYsBjs7JtGU6OmABPeQoDJabZ6mSwcMsyJztkkTTm0Em45LVyrLFYmLDiJ36mD4qreMjQ+dBmE798DfJNvFaa7Hm+WoLg3rNYPaB0ZJShgTAJAaRvD6lR9rEBzxaeIug6mk6WgkQSLjhyWawojsjuCzUAiIgIiICIiD4QqvGUCCSLDXl/ZWq11WSEFK+tGsCL6iO+Z0Vc7bVIuytcH7yWkFjQLkucLeSt9obPbVbDguG6QbFNKiKFKesrvYCRqKZe3OO4tmeUqRK2PijiA2tfI8l1MRENJLgSPvOmTPduUno1R9owdT8VYYHZWRjWNEBoAHgFY7N2eKbDzJPqpQp9lYb/q3ujV/uDyrXFYNrzcLZhaMEOjUuPoR/yW2nrHEKBqbg5plvBVP/AKWcrDlzDskDcJJdMd6vsO2A7z+fJY0gQxg/C33ImOnKbSwlQukN0ZMaAl1RrGf8vNRsRhy2t1Tje504GF0uM/xCOWFHnWJPuVJ0laRimvgXZHqfgVWaRPuGlea0epZ/+kMLR23cyA0cdZ0CjVOj1Rp7D2v5XDvIT8Fns/GltZtJ3sv9gk+YJNptY941hX7KsNOXKGgwXvJFOeAgzUPIWk6pPHVb57/15/0i2LXfTltB7nNuMoDp4iyqOi/Sh+CqFlZlRlN57TXscxzDEZ2hwBNtYFwOS9S6moTZ9bLuOWgwc4a5uaO/+6oOlWwqtVogYl5bwOEcHCRIOYC0SVX487haefYyV/W2gH0RBltQ02tcL5mve0S0jkefctuzyC1xEdp9U846x8A/O9cd0fo1MJRp9cyoMO6qwhriwmjDgGyGWDHe1lm2vJdhs5uWk0fmPiXFxv5rRh1+m+oLeXqQFnSZMRclYOJNgNSP3VthcNlHNBuYLBZIihAiIgIiICIiAsahgFZLXWFigjF0alVGBo9ZXdWOglrbi3E+XvUvHt7OUfa5NPoQt+EwwYwNtbWwuTropQ2T+EjwB9y11awA1iBvBC+1GA7vh7lrq05sC6/P90GtjxDSLjK7S+paFgKtwQdDf42X2owFz5vAY3n9px05Fq0YmjI3H8wmP8wugsqQsfnX+VgTccv2UeniC1sGNIEkkcPa18wvj8SZ+zv+3+4QR6xmvr9ukP006lT3kFVnSWjJB4WUqjiprmw9uq722aNbToceObyKyxo6xj7C1xDmG4vxVhRYKiHubNw0g6Ens9s21+yrzAbTY6uKbW5nhpM9hwp3gNaA6KbecXhaOj+CcKRqZO28kNDiAWtBHfqZPgp2HwPVktqOk1Qczpg21aHagXaf1KJQk1sQTZpBj2nRLRxmppPISVHFcOcWFwm3ZuJB0zTcmx7I8VWYuo+sMjXFkWmmDDRpDBu5mQe5fMBs0shnWFwp5SC8ZnA9qYM20ULLHaGIOWBT6ydQYDfJfcBOUAUn20Aym0944q7w+BZAMTIBvf0UoNjRQImGwZBzHyUxEQEREBERAREQEREBasQ6Atqh4t94QRnXeJ+YuVIURjpqdzf9zo/4eqkAKUPpXxzoBdvAMfAeaO3XWGIdAaDoXSe5oLz/ALR5oI7DZx4vcP0xT/4lYVNyxw89XT4loce93aPvR7rqRm1/bYOJUiuzf74vvUOm8dYziZClV2k6fPFQIGCotbVy6nq7mIk9a90xzLvRa8VixTDZEy4DQG2/0WGzKpLi8gSaVC02Eh7zHK8eCkMAcBIBvKCya9rWySABNzoQbj3wq/64al4gBzgB+VxbJ52K0bUf/Sf3e4gj1TB2B/PVP/2PKCQoFN2WoeZc3061nvqDwUtz1X4x8OD+V+9hNRv+nrAg7LDew3uHuWxa8OOw3uHuWxQkREQEREBERB//2Q=="/>
          <p:cNvSpPr>
            <a:spLocks noChangeAspect="1" noChangeArrowheads="1"/>
          </p:cNvSpPr>
          <p:nvPr/>
        </p:nvSpPr>
        <p:spPr bwMode="auto">
          <a:xfrm>
            <a:off x="8574088" y="-1109663"/>
            <a:ext cx="2000250" cy="2286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5000628" y="4000504"/>
            <a:ext cx="22860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الهاتف</a:t>
            </a:r>
            <a:endParaRPr lang="he-IL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‫הצגה על המסך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Office Theme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win7lib</dc:creator>
  <cp:lastModifiedBy>salsabil</cp:lastModifiedBy>
  <cp:revision>3</cp:revision>
  <dcterms:created xsi:type="dcterms:W3CDTF">2013-01-02T11:16:15Z</dcterms:created>
  <dcterms:modified xsi:type="dcterms:W3CDTF">2013-01-04T05:53:21Z</dcterms:modified>
</cp:coreProperties>
</file>