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F1C2-857E-47BE-AC63-750F4457F6BD}" type="datetimeFigureOut">
              <a:rPr lang="en-US" smtClean="0"/>
              <a:pPr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7AA9-9646-46C1-B701-FF037043B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stdraj.pptx" TargetMode="External"/><Relationship Id="rId7" Type="http://schemas.openxmlformats.org/officeDocument/2006/relationships/image" Target="../media/image1.jpeg"/><Relationship Id="rId2" Type="http://schemas.openxmlformats.org/officeDocument/2006/relationships/hyperlink" Target="tmheed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ejmal.pptx" TargetMode="External"/><Relationship Id="rId5" Type="http://schemas.openxmlformats.org/officeDocument/2006/relationships/hyperlink" Target="home_work.pptx" TargetMode="External"/><Relationship Id="rId4" Type="http://schemas.openxmlformats.org/officeDocument/2006/relationships/hyperlink" Target="3rd.pp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ejmal.pptx" TargetMode="External"/><Relationship Id="rId3" Type="http://schemas.openxmlformats.org/officeDocument/2006/relationships/hyperlink" Target="estdraj.pptx" TargetMode="External"/><Relationship Id="rId7" Type="http://schemas.openxmlformats.org/officeDocument/2006/relationships/hyperlink" Target="http://www.youtube.com/watch?v=iU2Ax8v-MAo" TargetMode="External"/><Relationship Id="rId2" Type="http://schemas.openxmlformats.org/officeDocument/2006/relationships/hyperlink" Target="tmheed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.wikipedia.org/wiki/%D8%A7%D9%84%D9%87%D8%A7%D8%AA%D9%81" TargetMode="External"/><Relationship Id="rId5" Type="http://schemas.openxmlformats.org/officeDocument/2006/relationships/hyperlink" Target="http://www.youtube.com/watch?v=EzaLOsTEVJ4" TargetMode="External"/><Relationship Id="rId4" Type="http://schemas.openxmlformats.org/officeDocument/2006/relationships/hyperlink" Target="3rd.pptm" TargetMode="External"/><Relationship Id="rId9" Type="http://schemas.openxmlformats.org/officeDocument/2006/relationships/hyperlink" Target="home_wor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>
            <a:hlinkClick r:id="" action="ppaction://noaction"/>
          </p:cNvPr>
          <p:cNvSpPr/>
          <p:nvPr/>
        </p:nvSpPr>
        <p:spPr>
          <a:xfrm>
            <a:off x="6948264" y="908720"/>
            <a:ext cx="1767644" cy="914400"/>
          </a:xfrm>
          <a:prstGeom prst="roundRect">
            <a:avLst/>
          </a:prstGeom>
          <a:solidFill>
            <a:srgbClr val="E34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hlinkClick r:id="rId2" action="ppaction://hlinkpres?slideindex=1&amp;slidetitle="/>
              </a:rPr>
              <a:t>الافتتاحية</a:t>
            </a:r>
            <a:endParaRPr lang="en-US" sz="2800" b="1" dirty="0"/>
          </a:p>
        </p:txBody>
      </p:sp>
      <p:sp>
        <p:nvSpPr>
          <p:cNvPr id="7" name="מלבן מעוגל 6">
            <a:hlinkClick r:id="" action="ppaction://noaction"/>
          </p:cNvPr>
          <p:cNvSpPr/>
          <p:nvPr/>
        </p:nvSpPr>
        <p:spPr>
          <a:xfrm>
            <a:off x="7164288" y="3501008"/>
            <a:ext cx="1487016" cy="914400"/>
          </a:xfrm>
          <a:prstGeom prst="roundRect">
            <a:avLst/>
          </a:prstGeom>
          <a:solidFill>
            <a:srgbClr val="E8AD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hlinkClick r:id="rId3" action="ppaction://hlinkpres?slideindex=1&amp;slidetitle="/>
              </a:rPr>
              <a:t>الاستدراج</a:t>
            </a:r>
            <a:endParaRPr lang="en-US" sz="2800" b="1" dirty="0"/>
          </a:p>
        </p:txBody>
      </p:sp>
      <p:sp>
        <p:nvSpPr>
          <p:cNvPr id="10" name="מלבן מעוגל 9">
            <a:hlinkClick r:id="" action="ppaction://noaction"/>
          </p:cNvPr>
          <p:cNvSpPr/>
          <p:nvPr/>
        </p:nvSpPr>
        <p:spPr>
          <a:xfrm>
            <a:off x="3779912" y="5517232"/>
            <a:ext cx="2029348" cy="914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hlinkClick r:id="rId4" action="ppaction://hlinkpres?slideindex=1&amp;slidetitle="/>
              </a:rPr>
              <a:t>العرض</a:t>
            </a:r>
            <a:endParaRPr lang="en-US" sz="2800" b="1" dirty="0"/>
          </a:p>
        </p:txBody>
      </p:sp>
      <p:sp>
        <p:nvSpPr>
          <p:cNvPr id="11" name="מלבן מעוגל 10">
            <a:hlinkClick r:id="" action="ppaction://noaction"/>
          </p:cNvPr>
          <p:cNvSpPr/>
          <p:nvPr/>
        </p:nvSpPr>
        <p:spPr>
          <a:xfrm>
            <a:off x="395536" y="3789040"/>
            <a:ext cx="1656184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hlinkClick r:id="rId5" action="ppaction://hlinkpres?slideindex=1&amp;slidetitle="/>
              </a:rPr>
              <a:t>الوظيفة البيتية</a:t>
            </a:r>
            <a:endParaRPr lang="en-US" sz="2800" b="1" dirty="0"/>
          </a:p>
        </p:txBody>
      </p:sp>
      <p:sp>
        <p:nvSpPr>
          <p:cNvPr id="14" name="מלבן מעוגל 13"/>
          <p:cNvSpPr/>
          <p:nvPr/>
        </p:nvSpPr>
        <p:spPr>
          <a:xfrm>
            <a:off x="395536" y="836712"/>
            <a:ext cx="1944216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hlinkClick r:id="rId6" action="ppaction://hlinkpres?slideindex=1&amp;slidetitle="/>
              </a:rPr>
              <a:t>الإجمال</a:t>
            </a:r>
            <a:endParaRPr lang="en-US" sz="2800" b="1" dirty="0"/>
          </a:p>
        </p:txBody>
      </p:sp>
      <p:sp>
        <p:nvSpPr>
          <p:cNvPr id="2" name="מלבן מעוגל 1"/>
          <p:cNvSpPr/>
          <p:nvPr/>
        </p:nvSpPr>
        <p:spPr>
          <a:xfrm>
            <a:off x="2627784" y="764704"/>
            <a:ext cx="3947316" cy="11334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AE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أَنا والهاتف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746" name="AutoShape 2" descr="data:image/jpeg;base64,/9j/4AAQSkZJRgABAQAAAQABAAD/2wCEAAkGBhQSERQTExIWFRUUGBYYFhgXFxQXFRUYHRsYFRYYGhUaHCYeGBsjHBcYHy8gIycpLCwsFx8xNTIqNSYrLCkBCQoKDgwOGg8PGCwcHCApKSksKSwpLCkpKSkpKSkpLCksLCksKSkpKSwpKSksKSksLCksKSkpKSkpLCkpKSkpKf/AABEIAPAA0gMBIgACEQEDEQH/xAAcAAEAAgMBAQEAAAAAAAAAAAAABAUCAwYHAQj/xABDEAABAwIDBAcECQIFAwUAAAABAAIRAyEEEjEFQVFhBhMicYGRoTKxwfAHFEJSYnKS0fEj4TOCorLCJFPSFWOTo+L/xAAZAQEAAwEBAAAAAAAAAAAAAAAAAQIDBAX/xAAiEQEAAwACAgIDAQEAAAAAAAAAAQIRAyESMRMiBEFRYTL/2gAMAwEAAhEDEQA/APcUREBERAREQERRsfjm0abqjzDWgkoNtasGiSYC43pP9JdLDgtpjrKnOQBwkalee9I+m9bF1CQclISANfk/uuTxT5JM8JOpNllPJ/HTXhj3LrtofSxjnuOVzabDpla0GPzOLj5BRaHTeoTmfUrk8RVfHlC5NwiLHwjnKzYN7bx52VNleIiPTu6e3TWMtqVQeP1moP8ATMeitcL0wxOHjNUL26dqH+8g+RXnFOtOvGx+dFa4PaALS1zQT3kTwNvekatMR/HsOwen+Hrw1zgx/AkwfMAjxHiV1AdK/M/1wsfaQAdDqL8f4XpPQ3p/kyU6zppusHb2cjyV4v3ksb8P7q9RRYseCAQZBuCslq5xERAREQEREBERAREQEREBERAREQfCvLfpZ28TFBhgAwebok+Q9SvS9oYsUqb6h0aCV4Xttzq2JMmcgvzc43PmsuS2dN+Gmzquo4XsOA3Nn4kKtxFDjef2jTyXXbP2cS6I9oGP0qJitkS0Oi2v/kPMeq59dubDln4c6nu9T+6x+rHdY6jvC7d+w25Ra0h3nmj/AGjzULE7Iy33zfuvKvqni58YUuGYanhv1P8AbvK20sOR2j9nsk/hJG7fu/UFc4fZ2XMNwJ+J+E+C1PAEwZ1A5giR3GB5nkrQhUY/DX1uIuLzPsnmCLfNs8PXAEHsk9+U933St+Jo9ljtfsu4amFZUtkhxdYGwI5gixHzvVLWhatHe/Rh0kc9pw1UyWCWE6xvHPiCvQQvEujznYTF0Xg9iRruBs4HiIM8vFe2tW3FbYxy89PGz6iItXOIiICIiAiIgIiICIiAiIgL4V9XwoOf6Z4nLh8v33CeYFz8F5hh8ITVqzJMs+JPqF2/T3FzWoUu9x8T/wDkrmaEB9Ti9rSN1w4/AhYcncu3h6qn7MpDO08CfIj+xVpitjiXQOy6THAxDh4i/gVQ4bFQGnSCRHDUe6V1+Cdna0ngq5DXtzeCc17W83ZfBg/lZV8G12YcGk+ZIXzZeDLGgaZcRWHgc0ehC30qcurDgyPGZ+Katjk9rPNGbdk27jE+oMeCoqNXM5/KbdxF/Vd1tnZYq0KsawCO8CQuRw+zSIf+ruIuVWbSRXtnh8HIc3cD5c/JXmyMNAE/Z7IPcdD8FlgsEABUAkQA4eHa/fuKtMFhodl1a4f2n55KmLsX4AObEb7eOo85Xo+y3zRpnixvuXF0MPlXZbI/wWjhI8iQPctuH3Ll/J9QmIiLocQiIgIiICIiAiIgIiICIiAvi+og876cUz9czbhRBB/+QH3rnsTXEtjjE8JgQvQOm2zc9E1AJcxp78tifcvKK9U9rgTI7xBF/wDKVz36l3cP2qtcAS4H8LvjIXd7Kp5abRyt3blyPRPD9YXHc4NPvv6L0DD4YAKte2l5xV1sH7Ub3td4xlK1MwBFSoY9r9grl9IL4awGgU4rFlWNn2MjUfv+6qaXRyDpYggjdyPzxV1i9oOGmUBRW7QdNwLquNImcatm7DbRm8gjQ+ncYt5LYKTQbDSfBS2kkSQud6TdJKWCph1U+24Na0EAuceZsGjUk6BP8RuRsrStiW6C/cun2C+aLTEXd/uJXm2F2niX4Wji2CgG1jajD+sgHKSKk9oCCfZE8l6R0frZqLTEayOB1+K0pHjbGHNMWpsLNERbuMREQEREBERAREQEREBERAUXaO0WUKbqlVwaxokk/NzyUpcb9KexamIwLjSJzUT1mUfbaAQ8d8Ekd0b1E+mnFWLXitpyJSNndPcLjHOpUesecpLv6bmgN0kl0DfpquJrdFcTTpPqNLajZcRSiH5ZIHamJjUc1R/RZWrfXHCmMzDTPW3AAb9hw4mZEbwTwXrbAQQYs/0Oq55ny9vSvxV4LzWk9PNeie2H0HH/AKeo5h0y5TEkugX0k+q77CdJGucWPZUpPaAYeBEEwDmaSNSJvaRMSvjtjDKW03upuDi4EE5bmYy6ZeS896WYzEUa7Kzg6qQSx1NxblEwKjC6LteySDFxwLQBaIjEVr8lsnp6pUcSud2/h8bVaWYeKQMgvcRm72t496suje1G1qTSx2YARMySNBJ42LT+JrlavaTpZVljudPHejXQTGUsc2tjHtqsa6Zc41HECey0EiJtqCAJ4ArvcDsg9e5zMraJy5aYmWOB7TgdAHCOzFiFdPwMntOcRw0HottN4aQ1sTwU+W+yKxHplUw1lyO1ti0qz29dTY9zJylzQ7LMTE6TA8l2nWWvZUm0GdoFsT82VLTncLcfftWYXBBgAbTAgACLAAaADcOS6jo7Us8HkfOVT064mDb3K32EztOO6B71NJnyTzRHxyu19XxfV1PNEREBERAREQEREBERAREQFi4LJfCg8Y23gXbI2kKtOfq9fNYA+yYL6eurTDm8rDQr0BmLzMY9pDmPggjncEcjxVl0j6PU8ZQdRqTBgtcIzMcNHCbeBsZIOqptjdEX4OlkFY1WNMtaW5S0G7gCDcA3AOl1jas709COet6x5f8AUJLXkGXbj5jioe39kjFUyBrEAzEjWJ3EG4O48iVIzc7jhvbuUhlWDH2Tp8QstX73Xlv0dY04TGnCPkCpnABm1VpLjqSe0L68OML1sVlxXT/o+1mXaFNoFWg+k6oe1/hNd23BoMZg2bkEwIXQ0cVnAcwyDeeKmZXtFb9xGJeJxgAVbgBncXEkHdBj+VF2nXcGuMSb8PeuVx/S7F4amHswjXte7KCKpcQfxMayW6cYUR32nxyPq7XE4Z5M9c88uz5REFa3tItrv71Q4LpjSeA6o3Fy9jSGMpF3aMzlNMHs8HEqt6RbTfWq4fD0qVTDunNWD6gNWIgBxY8gAl0wDeN0QreOdpptreMQ6l1TtAcNV1mxaUM71zGzdm/1YaNYA8BcrtaNMNAA3KeKveuX8q/Xi2IiLocIiIgIiICIiAiIgIiICIiAiLFz41QZLCo4AEnQXKdaOKwc7NZBzuPA6ywjeO7TyNj4rdhqQ4dy2bTw4D2jdBjlcW7lsoU1yzH2l31t9IR9rYUVKT2OEh7S0jcQRBXnfRPbRYzq3GchLTfQtOV3qCvScboV5diejLfrFd9Os+k4vL3AgVKTs1xFOxzEzo4aElT47PS9eTwr36dZUrio3jKrH7DGbrGuNN4m43zrZU4x9WgRnacus/ZI01+ye/1XV7J2pTrslrhPePnyVcmPbavJk7WUehWxAbl61x0EjILDn/Zfdl7FYyoakdo8TN+JJuSrQYcBRsXjadIA1qraTHSC9zgBP3RvnWYFgDMKe5XtzeMTnTrdlYEMbm1LvduAVgFSUtttZRpuY01qZFn0nMcIvBkuAI3SCVIwvSGk8x2mHg9pA4e17J810xGQ8a0zM7K0RYtdKyUqiIiAiIgIiICIiAiIgIixc+NUHx7lBqGoHyBM21t7paedxxU0FBAQQ8VVLd0nK5x7hoPMhSWUovv38FGxrZNhMtNuMOBjxUl9SLkgAfypHMdJto1GOoPaw5RVyVJBHYIcBEj7wGnJXTNFhU6uvSc2Q5pJa6CDlcI8iD8FGweKOSHe02x7xaVjeMnXRx/auG0X2XBbcxNRriWCzA98Fr8lR4gA9YzNFiB2gLAxvXWbWxByki/Ia81UOwUguaZi8AvkjU3DuBkDlzTjjZ1PNOV8UWniWGl1mZrpAMjKQSIJbJIHtDLFoXBfSds44d1HGYUPw3WktqBhDAX3eHhrHEGRmBOhyjW66/pbXdQAy5XF7XQ0gua9zSHgjMbOeyRyyjRV2wejjNpOPWsAoACoSwNaHulpbTzgaOBMgXgarXGG6pvo+wmPx7g/EYuqzBtMEhwpurEX6tjhBA+87cOenRfSTiP8GlTa1rGMkNaIDW6CBNxaYgSJ1mT3NHDdXLGMa1jGtDWtJDW2GQBpENAvunQ71S9KdhGs8VPtNEGQTMflEHfvCnETZA+jbbWWcJUIAPaoyd51bPOPGOa6vG4T2SBIBPeOI+eC4DZexXtc0PaYa5zQ4bspEC2nZLTruK7vZ+Kk9XUudzovoZcd9+zcxMb0xEysXYxzCwNIGYwZuMoBc8xyAInmFabPx+doLhlcQDE8b2KoMfhTYmST/SF91RzQXX35QdFYNM6fwiF2igUcdBDXHXQ7/FTmmVCX1ERAREQEREBERAWmsty0PqII1eXGGk6RY/iaD5AHzVLtzB16Ymi+q4Hg8kidBHxVxRoPzcpfHNriHeYMjmpdSnZShxT6WLZT7eIgnQE5nQdQTHLiq/GurCkKxe+oTYBxs4vOVgBHsg21sQum2xsl1ZwAs0CJ772C17WwAcDQZYAZSeBIgnvaw+dRvBSON6K1oxDS1xyNOTgXSf6tRw4ucbflneu3xjC15P3r/Arn6PRctFh7IAAmHNGjQ2oL+BXQ7cfkb1jjAEk+QPwKpeNhtxTkqPbNJ1Y08NTJDqpkkfYY2C9zvwx2Y3l0LoqmxabRIcQeZEHdpHoqbZVcUQatSz6mXNvdF+rawC7g2SCOJJtqrdtZ9R2XR4iQIIoAg3cftVSNANJ4XKsZCOS22cNtDYv1zGihngUiDmABLA25yzxDizudyXWtwTcPQbSotDadKm/LeSA1pyzJlxLtTvg8VNGw6dKu6u0XqMDXDW4ObNPE2B45Qom063ZfT3mi8zyltOI49oeSlmkU6IDWgd51uYEkneT86LXjaciFZOw4sPngvrcMFZGObbgyx7iRbNRqd4M4ep/pg+Ktxs8AiBEclIx+HBj8TalP9Tcw9Weq3Uq4c1rvvAHzAKaYwNAZT8VHp0bkj+8D3+PmpL3nRYn57lA01aWbUd0WIPEHcVI2djLQ7dru19lwHA8NxkbkeohpFrwRvJyg6Em7qZ5O9ocHAolfAr6o2ErggRpu4jkRuPJSVAIiICIiAiIgxebKPUYToY3LdUO5aWVDnj54hSMcJQyzeT4+4uKkFvFQsJUIdUGt594Pu9VJOJEEzYXM7u/ggVHZRMTw5ngqqgzUzNyJ4kEl58XW7mBfatdzzYlpcOz/AO1T0NQj7x0AOngVuZSDWhrRAFgPnVEJfVTE7j5n+2qqukDA9mRsOcDTcWzFi6xcdzTBJi5iN6tDWDWkuMNAMncANTO5Vb6PWZmloPWDNUnUTApt3xDAfEotE4rsLsetUdPapgWdWIb1jmnWnRp3FJh0Jde283XRYTBsosDGNhoBgXJPEkm5J4nVcB032iaAosw7jSzZiSwlpcGwBpoJM+Ci4DpRjDTYXVpIFzkZJBjUxcwmoemYm/cBdcpt1xbUJ3dQ8G3CrSK14XpNXN3Fjhzbr+khb8dhjiKechrXlj6Y7RIglpDiJF5Z6puLRWbdQuG424nj8VKp4mVyuIZUBhzC6nuLYJ8pn3rKliwD2Y5tcB8bhY/LGuufxJzazq02rjHjKBG8j8x/psH6n5j+VS8OMoDRcNAA7gI+CriWvNO9wSSMjQR2SdTM3AUqjRjh+mDbm0hbR3245rMTkpea4WFIS+OH7Ba8pkf+bvcQsMHXmtVH3GsB0N3XAMcgD/mCITd629SMpBFjrPzbvWNNu8+HNK9U2AFze+gHE8uZ9UEWo8tcMt5uDvfHtM5mLhx4edvRqSAdZAVUxxdGW7bHPeXEX7M3j8WnAKywjbbtTpooG9ERAREQEREGms9RqLYfPEEfEfFS61ObqIKkGeHz8VIBsFwP2nH0CrsfVkkatYWl28ucf8Ol+IEw4+CsK7u03kQfCDKgYSmS/M7UEmOFR3acf8rS1g8UQk4enDSXGXuMvPE7o/CNB/K3UG3ngvlan/EwR3Hd3LWMVFhf0d5Gx8ES07SrZnZQCQwB9QDV3/bp8JcRJ5N5qHWYWU8hcDUqOmoRYEn2oG4WAHJoVhXrNYwv1uCeRJAkg6a+QVNSxJc9sgWEntt9oi/vQc7022ZUxFQBgtTYBzMyS0AX0/lUuw3zlpOcAZaAY1ExHfyU/pDtN+G2g7EAl1I0qVOsxtjeo5rHCTY3tpw323VNmNqOzsALX3GXQ828+PNJgicdXgtlNsNAR4jl5KPi6LzUmjo0AQdC7tEmdRqB4SrTY2BcGgvdmMQCdQN/8qj2XtZxdVy0i6mx7mNeCJdlME5TEjuWd/To4e5TPr7mtirTLOdnNPPMNPFaW4gPvIIPj6raNqB57Oo1EQR3gwQtdYMJn2XcRae8aFc8u+OoxqFbLBG423988Z0Vrs/Eio2RuMOAM5bTJ5Hjz74qsTWDRaZ5rkNvdJ62ArU8VRaHMI6uvT++2c1Mh24tLngfmVuO+TjHm4/Kux7enNLZAzRmsNRJ4CdTZbcLswNdVdN6jg424MawCd/s+qi4CtSxNJleiQ5tRuYfdcDeHAandOojwO+hiiwGe00a3l7BzH2wDvBnyK63nJ4pQZWk4IGxM3lwIjOd0/hH3dFuZVkCCCD4iOXFZRwUDW4G3Df3KU3ktRqcQsaeKGbLI8/RQJKIiAiIgIiIPhVdj8ISZGcg6gPDAPECfVWS+EIKQ1XhoGXtWDQCSLWl9Q7uQv3rKmzK0CZNyToSSSSfEkqfVw/lfw+SoTxYhSJD3dmVpawHUWHHivjnWE6BYvqWsgrNvPmm7eTlaJie05tMd/tei2NGQF0AuOYgWEnv4KBiqsvc4jsCswW1IpszQOfWOj+FE2BjX1jUfUN3GzR7LBEBreVtd5JO9ShzeEe/EnECrOZ5oseAQIPXGwzN3SPJaKW1a+AqupUy14mQHtFibyGyInfBhdBhcIPr1YNFnVKBPeHZj7itG29jzWdIkGCN/DciUytt/FVGMDyGU6paHOYxwIaTBhxJi1pVhQofVmZWtcaYJII7RZNzI1jfylGYAfVmi4iRZzgPLTfwWrC7Ucym0OMkg336loJ74WfJEurgvEdJIxFOqJcA7gd47iLhaXNaNHE9948d6+l1N4lwyu4tsfHj4rRiKwaPaDvQrml2e56RMZidyo9sYLrqL28WmOR1HqArF1zK+5VRpMqn6LukZodZhzo6XUm7s5MFg4S45vFy9NwlEmYd7HYDgBJqe1UeJ35iB4FeObVw7sNiW1KdiHB7OEiLedl6v0b2i2phqTmEEOAk8HzmqAjjmldXFbrJef8AkUyfKE4ZqZGgLtR7NJ55f9t58j6qdRxYdpYj2mmxaeY+OhWjFYsBjs7JtGU6OmABPeQoDJabZ6mSwcMsyJztkkTTm0Em45LVyrLFYmLDiJ36mD4qreMjQ+dBmE798DfJNvFaa7Hm+WoLg3rNYPaB0ZJShgTAJAaRvD6lR9rEBzxaeIug6mk6WgkQSLjhyWawojsjuCzUAiIgIiICIiD4QqvGUCCSLDXl/ZWq11WSEFK+tGsCL6iO+Z0Vc7bVIuytcH7yWkFjQLkucLeSt9obPbVbDguG6QbFNKiKFKesrvYCRqKZe3OO4tmeUqRK2PijiA2tfI8l1MRENJLgSPvOmTPduUno1R9owdT8VYYHZWRjWNEBoAHgFY7N2eKbDzJPqpQp9lYb/q3ujV/uDyrXFYNrzcLZhaMEOjUuPoR/yW2nrHEKBqbg5plvBVP/AKWcrDlzDskDcJJdMd6vsO2A7z+fJY0gQxg/C33ImOnKbSwlQukN0ZMaAl1RrGf8vNRsRhy2t1Tje504GF0uM/xCOWFHnWJPuVJ0laRimvgXZHqfgVWaRPuGlea0epZ/+kMLR23cyA0cdZ0CjVOj1Rp7D2v5XDvIT8Fns/GltZtJ3sv9gk+YJNptY941hX7KsNOXKGgwXvJFOeAgzUPIWk6pPHVb57/15/0i2LXfTltB7nNuMoDp4iyqOi/Sh+CqFlZlRlN57TXscxzDEZ2hwBNtYFwOS9S6moTZ9bLuOWgwc4a5uaO/+6oOlWwqtVogYl5bwOEcHCRIOYC0SVX487haefYyV/W2gH0RBltQ02tcL5mve0S0jkefctuzyC1xEdp9U846x8A/O9cd0fo1MJRp9cyoMO6qwhriwmjDgGyGWDHe1lm2vJdhs5uWk0fmPiXFxv5rRh1+m+oLeXqQFnSZMRclYOJNgNSP3VthcNlHNBuYLBZIihAiIgIiICIiAsahgFZLXWFigjF0alVGBo9ZXdWOglrbi3E+XvUvHt7OUfa5NPoQt+EwwYwNtbWwuTropQ2T+EjwB9y11awA1iBvBC+1GA7vh7lrq05sC6/P90GtjxDSLjK7S+paFgKtwQdDf42X2owFz5vAY3n9px05Fq0YmjI3H8wmP8wugsqQsfnX+VgTccv2UeniC1sGNIEkkcPa18wvj8SZ+zv+3+4QR6xmvr9ukP006lT3kFVnSWjJB4WUqjiprmw9uq722aNbToceObyKyxo6xj7C1xDmG4vxVhRYKiHubNw0g6Ens9s21+yrzAbTY6uKbW5nhpM9hwp3gNaA6KbecXhaOj+CcKRqZO28kNDiAWtBHfqZPgp2HwPVktqOk1Qczpg21aHagXaf1KJQk1sQTZpBj2nRLRxmppPISVHFcOcWFwm3ZuJB0zTcmx7I8VWYuo+sMjXFkWmmDDRpDBu5mQe5fMBs0shnWFwp5SC8ZnA9qYM20ULLHaGIOWBT6ydQYDfJfcBOUAUn20Aym0944q7w+BZAMTIBvf0UoNjRQImGwZBzHyUxEQEREBERAREQEREBasQ6Atqh4t94QRnXeJ+YuVIURjpqdzf9zo/4eqkAKUPpXxzoBdvAMfAeaO3XWGIdAaDoXSe5oLz/ALR5oI7DZx4vcP0xT/4lYVNyxw89XT4loce93aPvR7rqRm1/bYOJUiuzf74vvUOm8dYziZClV2k6fPFQIGCotbVy6nq7mIk9a90xzLvRa8VixTDZEy4DQG2/0WGzKpLi8gSaVC02Eh7zHK8eCkMAcBIBvKCya9rWySABNzoQbj3wq/64al4gBzgB+VxbJ52K0bUf/Sf3e4gj1TB2B/PVP/2PKCQoFN2WoeZc3061nvqDwUtz1X4x8OD+V+9hNRv+nrAg7LDew3uHuWxa8OOw3uHuWxQkREQEREBERB//2Q=="/>
          <p:cNvSpPr>
            <a:spLocks noChangeAspect="1" noChangeArrowheads="1"/>
          </p:cNvSpPr>
          <p:nvPr/>
        </p:nvSpPr>
        <p:spPr bwMode="auto">
          <a:xfrm>
            <a:off x="8574088" y="-1109663"/>
            <a:ext cx="2000250" cy="2286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3059832" y="2348880"/>
            <a:ext cx="3168352" cy="2664296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897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158" y="0"/>
            <a:ext cx="8501122" cy="6858000"/>
          </a:xfrm>
        </p:spPr>
        <p:txBody>
          <a:bodyPr>
            <a:normAutofit fontScale="77500" lnSpcReduction="20000"/>
          </a:bodyPr>
          <a:lstStyle/>
          <a:p>
            <a:pPr algn="just" rtl="1">
              <a:lnSpc>
                <a:spcPct val="160000"/>
              </a:lnSpc>
              <a:buNone/>
            </a:pPr>
            <a:r>
              <a:rPr lang="ar-SA" b="1" dirty="0" smtClean="0">
                <a:solidFill>
                  <a:srgbClr val="C00000"/>
                </a:solidFill>
                <a:latin typeface="Traditional Arabic" pitchFamily="18" charset="-78"/>
                <a:cs typeface="Akhbar MT" pitchFamily="2" charset="-78"/>
              </a:rPr>
              <a:t>الافتتاحيّة: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تقوم المعلمة بعرض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2" action="ppaction://hlinkpres?slideindex=1&amp;slidetitle="/>
              </a:rPr>
              <a:t>صورتين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 لأشخاص يتحدثون بالهاتف، ثم تقوم بطرح أسئلة حولها والتي تعمل على تحريك أذهان التلاميذ بهدف التوصل إلى موضوع الدرس.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Akhbar MT" pitchFamily="2" charset="-78"/>
              </a:rPr>
              <a:t> الاستدراج: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تقوم المعلمة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3" action="ppaction://hlinkpres?slideindex=1&amp;slidetitle="/>
              </a:rPr>
              <a:t>بعصف ذهني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للتلاميذ حول ”الهاتف“ من خلال شمس الخواطر.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Akhbar MT" pitchFamily="2" charset="-78"/>
              </a:rPr>
              <a:t>العرض والتطبيق: </a:t>
            </a:r>
            <a:r>
              <a:rPr lang="ar-SA" dirty="0" smtClean="0">
                <a:ln w="11430"/>
                <a:latin typeface="Traditional Arabic" pitchFamily="18" charset="-78"/>
                <a:cs typeface="Akhbar MT" pitchFamily="2" charset="-78"/>
              </a:rPr>
              <a:t>عبارة عن </a:t>
            </a:r>
            <a:r>
              <a:rPr lang="ar-SA" dirty="0" smtClean="0">
                <a:ln w="11430"/>
                <a:latin typeface="Traditional Arabic" pitchFamily="18" charset="-78"/>
                <a:cs typeface="Akhbar MT" pitchFamily="2" charset="-78"/>
                <a:hlinkClick r:id="rId4" action="ppaction://hlinkpres?slideindex=1&amp;slidetitle="/>
              </a:rPr>
              <a:t>عارضة </a:t>
            </a:r>
            <a:r>
              <a:rPr lang="ar-SA" dirty="0" smtClean="0">
                <a:ln w="11430"/>
                <a:latin typeface="Traditional Arabic" pitchFamily="18" charset="-78"/>
                <a:cs typeface="Akhbar MT" pitchFamily="2" charset="-78"/>
              </a:rPr>
              <a:t>فيها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يتم التعرف على مفهوم الهاتف أولًا، ومن ثم عرض تجربة أمام الطلاب من خلال مشاركتهم فيها، لتقريب الصورة في ذهنهم. وبعد ذلك تقوم المعلمة بعرض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5"/>
              </a:rPr>
              <a:t>مقطع مصور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عن اختراع الهاتف لمناقشته في الصف والذي يليه شرح عن أنواع، أقسام، فوائد، سلبيات، وتطور الهاتف، ومن ثم سيتم عرض النص ” أنا والهاتف، قراءة بعض المعلومات عنه من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6"/>
              </a:rPr>
              <a:t>موقع </a:t>
            </a:r>
            <a:r>
              <a:rPr lang="ar-SA" dirty="0" err="1" smtClean="0">
                <a:latin typeface="Traditional Arabic" pitchFamily="18" charset="-78"/>
                <a:cs typeface="Akhbar MT" pitchFamily="2" charset="-78"/>
                <a:hlinkClick r:id="rId6"/>
              </a:rPr>
              <a:t>الويكيبيديا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6"/>
              </a:rPr>
              <a:t>،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شرح كلماته، والأسئلة التي تدور حوله لقياس مدى فهم الطلاب للمادة، وأخيرًا سيتم عرض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7"/>
              </a:rPr>
              <a:t>أنشودة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 ومن ثم مناقشتها.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Akhbar MT" pitchFamily="2" charset="-78"/>
              </a:rPr>
              <a:t>الإجمال:</a:t>
            </a:r>
            <a:r>
              <a:rPr lang="ar-SA" b="1" dirty="0" smtClean="0">
                <a:latin typeface="Traditional Arabic" pitchFamily="18" charset="-78"/>
                <a:cs typeface="Akhbar MT" pitchFamily="2" charset="-78"/>
              </a:rPr>
              <a:t> عرض </a:t>
            </a:r>
            <a:r>
              <a:rPr lang="ar-SA" b="1" dirty="0" smtClean="0">
                <a:latin typeface="Traditional Arabic" pitchFamily="18" charset="-78"/>
                <a:cs typeface="Akhbar MT" pitchFamily="2" charset="-78"/>
                <a:hlinkClick r:id="rId8" action="ppaction://hlinkpres?slideindex=1&amp;slidetitle="/>
              </a:rPr>
              <a:t>شريحة </a:t>
            </a:r>
            <a:r>
              <a:rPr lang="ar-SA" b="1" dirty="0" smtClean="0">
                <a:latin typeface="Traditional Arabic" pitchFamily="18" charset="-78"/>
                <a:cs typeface="Akhbar MT" pitchFamily="2" charset="-78"/>
              </a:rPr>
              <a:t>تلخّص أهم الأفكار المركزيّة والمغزى من الدرس</a:t>
            </a:r>
          </a:p>
          <a:p>
            <a:pPr algn="just" rtl="1">
              <a:lnSpc>
                <a:spcPct val="160000"/>
              </a:lnSpc>
              <a:buNone/>
            </a:pPr>
            <a:r>
              <a:rPr lang="ar-S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aditional Arabic" pitchFamily="18" charset="-78"/>
                <a:cs typeface="Akhbar MT" pitchFamily="2" charset="-78"/>
              </a:rPr>
              <a:t>الوظيفة </a:t>
            </a:r>
            <a:r>
              <a:rPr lang="ar-SA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aditional Arabic" pitchFamily="18" charset="-78"/>
                <a:cs typeface="Akhbar MT" pitchFamily="2" charset="-78"/>
              </a:rPr>
              <a:t>البيتيّة</a:t>
            </a:r>
            <a:r>
              <a:rPr lang="ar-S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raditional Arabic" pitchFamily="18" charset="-78"/>
                <a:cs typeface="Akhbar MT" pitchFamily="2" charset="-78"/>
              </a:rPr>
              <a:t>: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حل</a:t>
            </a:r>
            <a:r>
              <a:rPr lang="ar-SA" dirty="0" smtClean="0">
                <a:latin typeface="Traditional Arabic" pitchFamily="18" charset="-78"/>
                <a:cs typeface="Akhbar MT" pitchFamily="2" charset="-78"/>
                <a:hlinkClick r:id="rId9" action="ppaction://hlinkpres?slideindex=1&amp;slidetitle="/>
              </a:rPr>
              <a:t> أسئلة </a:t>
            </a:r>
            <a:r>
              <a:rPr lang="ar-SA" dirty="0" smtClean="0">
                <a:latin typeface="Traditional Arabic" pitchFamily="18" charset="-78"/>
                <a:cs typeface="Akhbar MT" pitchFamily="2" charset="-78"/>
              </a:rPr>
              <a:t>النص ص 87، حيث أن الأسئلة الأربعة تتعلق بفحوى النص وتبحث في المواد التي تعلموها في الحصة.</a:t>
            </a:r>
            <a:endParaRPr lang="he-IL" dirty="0" smtClean="0">
              <a:latin typeface="Traditional Arabic" pitchFamily="18" charset="-78"/>
            </a:endParaRPr>
          </a:p>
          <a:p>
            <a:pPr algn="r" rtl="1">
              <a:buNone/>
            </a:pPr>
            <a:endParaRPr lang="he-IL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r" rtl="1">
              <a:buNone/>
            </a:pPr>
            <a:endParaRPr lang="he-IL" dirty="0" smtClean="0">
              <a:latin typeface="Traditional Arabic" pitchFamily="18" charset="-78"/>
            </a:endParaRPr>
          </a:p>
          <a:p>
            <a:pPr algn="r" rtl="1">
              <a:buNone/>
            </a:pPr>
            <a:endParaRPr lang="he-IL" dirty="0">
              <a:latin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183</Words>
  <Application>Microsoft Office PowerPoint</Application>
  <PresentationFormat>‫הצגה על המסך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Office Theme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win7lib</dc:creator>
  <cp:lastModifiedBy>user</cp:lastModifiedBy>
  <cp:revision>15</cp:revision>
  <dcterms:created xsi:type="dcterms:W3CDTF">2013-01-02T11:23:22Z</dcterms:created>
  <dcterms:modified xsi:type="dcterms:W3CDTF">2013-01-26T06:01:36Z</dcterms:modified>
</cp:coreProperties>
</file>