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E4F4-14AA-4D59-BD7D-41D26A5D9ECC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A353-4CAC-4CB2-95CD-7E035C6C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المطلوب:</a:t>
            </a:r>
          </a:p>
          <a:p>
            <a:pPr algn="r">
              <a:buNone/>
            </a:pP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    حل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أسئلة النص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ص</a:t>
            </a:r>
            <a:r>
              <a:rPr lang="ar-SA" sz="400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smtClean="0">
                <a:latin typeface="Traditional Arabic" pitchFamily="18" charset="-78"/>
                <a:cs typeface="Traditional Arabic" pitchFamily="18" charset="-78"/>
              </a:rPr>
              <a:t>87.</a:t>
            </a:r>
            <a:endParaRPr lang="he-IL" sz="4000" dirty="0">
              <a:latin typeface="Traditional Arabic" pitchFamily="18" charset="-78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198071" y="404664"/>
            <a:ext cx="2704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الوظيفة </a:t>
            </a:r>
            <a:r>
              <a:rPr lang="ar-SA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البيتية</a:t>
            </a:r>
            <a:endParaRPr lang="ar-SA" sz="5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win7lib</dc:creator>
  <cp:lastModifiedBy>salsabil</cp:lastModifiedBy>
  <cp:revision>2</cp:revision>
  <dcterms:created xsi:type="dcterms:W3CDTF">2013-01-02T11:22:10Z</dcterms:created>
  <dcterms:modified xsi:type="dcterms:W3CDTF">2013-01-04T06:31:56Z</dcterms:modified>
</cp:coreProperties>
</file>