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6E4F4-14AA-4D59-BD7D-41D26A5D9ECC}" type="datetimeFigureOut">
              <a:rPr lang="en-US" smtClean="0"/>
              <a:pPr/>
              <a:t>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A353-4CAC-4CB2-95CD-7E035C6C3E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المطلوب:</a:t>
            </a:r>
          </a:p>
          <a:p>
            <a:pPr algn="r">
              <a:buNone/>
            </a:pP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     حل </a:t>
            </a:r>
            <a:r>
              <a:rPr lang="ar-SA" sz="4000" dirty="0" smtClean="0">
                <a:latin typeface="Traditional Arabic" pitchFamily="18" charset="-78"/>
                <a:cs typeface="Traditional Arabic" pitchFamily="18" charset="-78"/>
              </a:rPr>
              <a:t>أسئلة النص </a:t>
            </a:r>
            <a:r>
              <a:rPr lang="ar-SA" sz="4000" dirty="0" err="1" smtClean="0">
                <a:latin typeface="Traditional Arabic" pitchFamily="18" charset="-78"/>
                <a:cs typeface="Traditional Arabic" pitchFamily="18" charset="-78"/>
              </a:rPr>
              <a:t>ص</a:t>
            </a:r>
            <a:r>
              <a:rPr lang="ar-SA" sz="400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SA" sz="4000" smtClean="0">
                <a:latin typeface="Traditional Arabic" pitchFamily="18" charset="-78"/>
                <a:cs typeface="Traditional Arabic" pitchFamily="18" charset="-78"/>
              </a:rPr>
              <a:t>87.</a:t>
            </a:r>
            <a:endParaRPr lang="he-IL" sz="4000" dirty="0">
              <a:latin typeface="Traditional Arabic" pitchFamily="18" charset="-78"/>
            </a:endParaRPr>
          </a:p>
        </p:txBody>
      </p:sp>
      <p:sp>
        <p:nvSpPr>
          <p:cNvPr id="4" name="מלבן 3"/>
          <p:cNvSpPr/>
          <p:nvPr/>
        </p:nvSpPr>
        <p:spPr>
          <a:xfrm>
            <a:off x="3198071" y="404664"/>
            <a:ext cx="27045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الوظيفة </a:t>
            </a:r>
            <a:r>
              <a:rPr lang="ar-SA" sz="5400" b="1" cap="none" spc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البيتية</a:t>
            </a:r>
            <a:endParaRPr lang="ar-SA" sz="5400" b="1" cap="none" spc="0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</Words>
  <Application>Microsoft Office PowerPoint</Application>
  <PresentationFormat>‫הצגה על המסך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win7lib</dc:creator>
  <cp:lastModifiedBy>salsabil</cp:lastModifiedBy>
  <cp:revision>2</cp:revision>
  <dcterms:created xsi:type="dcterms:W3CDTF">2013-01-02T11:22:10Z</dcterms:created>
  <dcterms:modified xsi:type="dcterms:W3CDTF">2013-01-04T06:31:56Z</dcterms:modified>
</cp:coreProperties>
</file>