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21621-8FC0-4D62-914E-F96518913F6B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973EC-29B7-479C-A6E7-642D1DB68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SA" smtClean="0">
                <a:latin typeface="Traditional Arabic" pitchFamily="18" charset="-78"/>
                <a:cs typeface="Traditional Arabic" pitchFamily="18" charset="-78"/>
              </a:rPr>
              <a:t>ماذا يخطُرُ في بالِكم عندما تسمعونَ كلمةَ ”هاتف“؟</a:t>
            </a:r>
            <a:endParaRPr lang="he-IL" dirty="0">
              <a:latin typeface="Traditional Arabic" pitchFamily="18" charset="-78"/>
            </a:endParaRPr>
          </a:p>
        </p:txBody>
      </p:sp>
      <p:sp>
        <p:nvSpPr>
          <p:cNvPr id="5" name="כוכב עם 12 פינות 4"/>
          <p:cNvSpPr/>
          <p:nvPr/>
        </p:nvSpPr>
        <p:spPr>
          <a:xfrm>
            <a:off x="1763688" y="1916832"/>
            <a:ext cx="5544616" cy="3888432"/>
          </a:xfrm>
          <a:prstGeom prst="star12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6000" dirty="0">
              <a:solidFill>
                <a:srgbClr val="923487"/>
              </a:solidFill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ماذا يخطُرُ في بالِكم عندما تسمعونَ كلمةَ ”هاتف“؟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win7lib</dc:creator>
  <cp:lastModifiedBy>user</cp:lastModifiedBy>
  <cp:revision>3</cp:revision>
  <dcterms:created xsi:type="dcterms:W3CDTF">2013-01-02T11:19:23Z</dcterms:created>
  <dcterms:modified xsi:type="dcterms:W3CDTF">2013-01-26T06:02:02Z</dcterms:modified>
</cp:coreProperties>
</file>