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98F3-01F2-4634-86C2-5293F655F56F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76F37-7EFB-48F2-ABFB-72A4C4126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تعلمنا </a:t>
            </a:r>
            <a:r>
              <a:rPr lang="ar-SA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اليوم: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dirty="0" smtClean="0">
                <a:latin typeface="Traditional Arabic" pitchFamily="18" charset="-78"/>
                <a:cs typeface="Traditional Arabic" pitchFamily="18" charset="-78"/>
              </a:rPr>
            </a:br>
            <a:endParaRPr lang="he-IL" dirty="0">
              <a:latin typeface="Traditional Arabic" pitchFamily="18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829196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أن الهاتف هو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جهاز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أو آلة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ت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ساعدنا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في الاتصال والتواصل.</a:t>
            </a:r>
          </a:p>
          <a:p>
            <a:pPr algn="r" rtl="1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الشخص الذي اخترع الهاتف يدعى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بِل.</a:t>
            </a:r>
          </a:p>
          <a:p>
            <a:pPr algn="r" rtl="1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للهاتف نوعين: خلوي (بدون أسلاك) والهاتف الأرضي </a:t>
            </a:r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الثابت (مع أسلاك).</a:t>
            </a:r>
          </a:p>
          <a:p>
            <a:pPr algn="r" rtl="1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للهاتف حسنات مثل الاتصال السريع ولكن من جهة أخرى له سيئات وهي ذبذباته التي تؤثر على الأذن والمخ.</a:t>
            </a:r>
          </a:p>
          <a:p>
            <a:pPr algn="r" rtl="1"/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يمكننا من خلال الهاتف في يومنا هذا أن نتصل، أن نصور ما يحيط بنا، أن نبعث الرسائل، أن نحسب بواسطة الآلة الحاسبة، وأن نبحر في الشبكة </a:t>
            </a:r>
            <a:r>
              <a:rPr lang="ar-SA" dirty="0" err="1" smtClean="0">
                <a:latin typeface="Traditional Arabic" pitchFamily="18" charset="-78"/>
                <a:cs typeface="Traditional Arabic" pitchFamily="18" charset="-78"/>
              </a:rPr>
              <a:t>العنكبوتية.</a:t>
            </a:r>
            <a:endParaRPr lang="ar-SA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>
              <a:buFontTx/>
              <a:buChar char="-"/>
            </a:pPr>
            <a:endParaRPr lang="ar-SA" dirty="0" smtClean="0"/>
          </a:p>
          <a:p>
            <a:pPr algn="r">
              <a:buNone/>
            </a:pPr>
            <a:endParaRPr lang="he-IL" dirty="0"/>
          </a:p>
        </p:txBody>
      </p:sp>
      <p:pic>
        <p:nvPicPr>
          <p:cNvPr id="3074" name="Picture 2" descr="https://encrypted-tbn1.gstatic.com/images?q=tbn:ANd9GcTItORctY2ymrypPuqPJIZ4BhxaBgxhnbiv6ehAXj7s00KQqR7x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14290"/>
            <a:ext cx="1259632" cy="1439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تعلمنا اليوم: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win7lib</dc:creator>
  <cp:lastModifiedBy>salsabil</cp:lastModifiedBy>
  <cp:revision>3</cp:revision>
  <dcterms:created xsi:type="dcterms:W3CDTF">2013-01-02T11:20:25Z</dcterms:created>
  <dcterms:modified xsi:type="dcterms:W3CDTF">2013-01-04T06:34:36Z</dcterms:modified>
</cp:coreProperties>
</file>